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2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theme/theme13.xml" ContentType="application/vnd.openxmlformats-officedocument.theme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theme/theme14.xml" ContentType="application/vnd.openxmlformats-officedocument.theme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theme/theme15.xml" ContentType="application/vnd.openxmlformats-officedocument.theme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theme/theme16.xml" ContentType="application/vnd.openxmlformats-officedocument.theme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theme/theme17.xml" ContentType="application/vnd.openxmlformats-officedocument.theme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theme/theme18.xml" ContentType="application/vnd.openxmlformats-officedocument.theme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theme/theme19.xml" ContentType="application/vnd.openxmlformats-officedocument.theme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theme/theme20.xml" ContentType="application/vnd.openxmlformats-officedocument.theme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theme/theme21.xml" ContentType="application/vnd.openxmlformats-officedocument.theme+xml"/>
  <Override PartName="/ppt/theme/theme2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7" r:id="rId2"/>
    <p:sldMasterId id="2147483770" r:id="rId3"/>
    <p:sldMasterId id="2147483783" r:id="rId4"/>
    <p:sldMasterId id="2147483796" r:id="rId5"/>
    <p:sldMasterId id="2147483809" r:id="rId6"/>
    <p:sldMasterId id="2147483822" r:id="rId7"/>
    <p:sldMasterId id="2147483835" r:id="rId8"/>
    <p:sldMasterId id="2147483848" r:id="rId9"/>
    <p:sldMasterId id="2147483861" r:id="rId10"/>
    <p:sldMasterId id="2147483874" r:id="rId11"/>
    <p:sldMasterId id="2147483887" r:id="rId12"/>
    <p:sldMasterId id="2147483900" r:id="rId13"/>
    <p:sldMasterId id="2147483913" r:id="rId14"/>
    <p:sldMasterId id="2147483926" r:id="rId15"/>
    <p:sldMasterId id="2147483939" r:id="rId16"/>
    <p:sldMasterId id="2147483952" r:id="rId17"/>
    <p:sldMasterId id="2147483965" r:id="rId18"/>
    <p:sldMasterId id="2147483978" r:id="rId19"/>
    <p:sldMasterId id="2147483991" r:id="rId20"/>
    <p:sldMasterId id="2147484004" r:id="rId21"/>
  </p:sldMasterIdLst>
  <p:notesMasterIdLst>
    <p:notesMasterId r:id="rId43"/>
  </p:notesMasterIdLst>
  <p:sldIdLst>
    <p:sldId id="256" r:id="rId22"/>
    <p:sldId id="258" r:id="rId23"/>
    <p:sldId id="260" r:id="rId24"/>
    <p:sldId id="290" r:id="rId25"/>
    <p:sldId id="262" r:id="rId26"/>
    <p:sldId id="264" r:id="rId27"/>
    <p:sldId id="266" r:id="rId28"/>
    <p:sldId id="268" r:id="rId29"/>
    <p:sldId id="270" r:id="rId30"/>
    <p:sldId id="272" r:id="rId31"/>
    <p:sldId id="274" r:id="rId32"/>
    <p:sldId id="276" r:id="rId33"/>
    <p:sldId id="278" r:id="rId34"/>
    <p:sldId id="280" r:id="rId35"/>
    <p:sldId id="282" r:id="rId36"/>
    <p:sldId id="284" r:id="rId37"/>
    <p:sldId id="286" r:id="rId38"/>
    <p:sldId id="288" r:id="rId39"/>
    <p:sldId id="292" r:id="rId40"/>
    <p:sldId id="294" r:id="rId41"/>
    <p:sldId id="296" r:id="rId42"/>
  </p:sldIdLst>
  <p:sldSz cx="28898850" cy="38531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CA74"/>
    <a:srgbClr val="EBEB0B"/>
    <a:srgbClr val="C79F93"/>
    <a:srgbClr val="F6F4B4"/>
    <a:srgbClr val="EBE753"/>
    <a:srgbClr val="ECE6D2"/>
    <a:srgbClr val="A29154"/>
    <a:srgbClr val="609F57"/>
    <a:srgbClr val="C4EDFA"/>
    <a:srgbClr val="FDF2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014B44-D43E-43BD-B368-292CFF73CBFF}" v="119" dt="2026-01-29T04:17:50.6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397" autoAdjust="0"/>
  </p:normalViewPr>
  <p:slideViewPr>
    <p:cSldViewPr snapToGrid="0">
      <p:cViewPr varScale="1">
        <p:scale>
          <a:sx n="11" d="100"/>
          <a:sy n="11" d="100"/>
        </p:scale>
        <p:origin x="237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5.xml"/><Relationship Id="rId39" Type="http://schemas.openxmlformats.org/officeDocument/2006/relationships/slide" Target="slides/slide18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3.xml"/><Relationship Id="rId42" Type="http://schemas.openxmlformats.org/officeDocument/2006/relationships/slide" Target="slides/slide21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8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3.xml"/><Relationship Id="rId32" Type="http://schemas.openxmlformats.org/officeDocument/2006/relationships/slide" Target="slides/slide11.xml"/><Relationship Id="rId37" Type="http://schemas.openxmlformats.org/officeDocument/2006/relationships/slide" Target="slides/slide16.xml"/><Relationship Id="rId40" Type="http://schemas.openxmlformats.org/officeDocument/2006/relationships/slide" Target="slides/slide19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2.xml"/><Relationship Id="rId28" Type="http://schemas.openxmlformats.org/officeDocument/2006/relationships/slide" Target="slides/slide7.xml"/><Relationship Id="rId36" Type="http://schemas.openxmlformats.org/officeDocument/2006/relationships/slide" Target="slides/slide15.xml"/><Relationship Id="rId49" Type="http://schemas.microsoft.com/office/2015/10/relationships/revisionInfo" Target="revisionInfo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0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slide" Target="slides/slide9.xml"/><Relationship Id="rId35" Type="http://schemas.openxmlformats.org/officeDocument/2006/relationships/slide" Target="slides/slide14.xml"/><Relationship Id="rId43" Type="http://schemas.openxmlformats.org/officeDocument/2006/relationships/notesMaster" Target="notesMasters/notesMaster1.xml"/><Relationship Id="rId48" Type="http://schemas.microsoft.com/office/2016/11/relationships/changesInfo" Target="changesInfos/changesInfo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4.xml"/><Relationship Id="rId33" Type="http://schemas.openxmlformats.org/officeDocument/2006/relationships/slide" Target="slides/slide12.xml"/><Relationship Id="rId38" Type="http://schemas.openxmlformats.org/officeDocument/2006/relationships/slide" Target="slides/slide17.xml"/><Relationship Id="rId46" Type="http://schemas.openxmlformats.org/officeDocument/2006/relationships/theme" Target="theme/theme1.xml"/><Relationship Id="rId20" Type="http://schemas.openxmlformats.org/officeDocument/2006/relationships/slideMaster" Target="slideMasters/slideMaster20.xml"/><Relationship Id="rId41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爽真 鈴木" userId="b5baa8e4ca14e44c" providerId="LiveId" clId="{B17D2E76-E816-4042-B6D3-B188D8BA4D30}"/>
    <pc:docChg chg="undo redo custSel addSld delSld modSld modMainMaster">
      <pc:chgData name="爽真 鈴木" userId="b5baa8e4ca14e44c" providerId="LiveId" clId="{B17D2E76-E816-4042-B6D3-B188D8BA4D30}" dt="2026-01-29T04:17:57.934" v="953" actId="12788"/>
      <pc:docMkLst>
        <pc:docMk/>
      </pc:docMkLst>
      <pc:sldChg chg="addSp delSp modSp mod modNotesTx">
        <pc:chgData name="爽真 鈴木" userId="b5baa8e4ca14e44c" providerId="LiveId" clId="{B17D2E76-E816-4042-B6D3-B188D8BA4D30}" dt="2026-01-29T03:23:30.170" v="580" actId="20577"/>
        <pc:sldMkLst>
          <pc:docMk/>
          <pc:sldMk cId="1675863462" sldId="256"/>
        </pc:sldMkLst>
        <pc:spChg chg="mod">
          <ac:chgData name="爽真 鈴木" userId="b5baa8e4ca14e44c" providerId="LiveId" clId="{B17D2E76-E816-4042-B6D3-B188D8BA4D30}" dt="2026-01-22T03:34:06.353" v="31"/>
          <ac:spMkLst>
            <pc:docMk/>
            <pc:sldMk cId="1675863462" sldId="256"/>
            <ac:spMk id="3" creationId="{707EA67F-11F5-4ED5-AFD0-2BC828A1B221}"/>
          </ac:spMkLst>
        </pc:spChg>
        <pc:spChg chg="mod">
          <ac:chgData name="爽真 鈴木" userId="b5baa8e4ca14e44c" providerId="LiveId" clId="{B17D2E76-E816-4042-B6D3-B188D8BA4D30}" dt="2026-01-22T03:38:33.422" v="346" actId="20577"/>
          <ac:spMkLst>
            <pc:docMk/>
            <pc:sldMk cId="1675863462" sldId="256"/>
            <ac:spMk id="4" creationId="{81632814-EC42-9AAA-0FF3-A4E26F5CE9FA}"/>
          </ac:spMkLst>
        </pc:spChg>
        <pc:spChg chg="mod topLvl">
          <ac:chgData name="爽真 鈴木" userId="b5baa8e4ca14e44c" providerId="LiveId" clId="{B17D2E76-E816-4042-B6D3-B188D8BA4D30}" dt="2026-01-29T03:20:23.821" v="446" actId="1076"/>
          <ac:spMkLst>
            <pc:docMk/>
            <pc:sldMk cId="1675863462" sldId="256"/>
            <ac:spMk id="5" creationId="{EE57B68E-6C7B-6AC6-FFD8-6D8720413951}"/>
          </ac:spMkLst>
        </pc:spChg>
        <pc:spChg chg="mod topLvl">
          <ac:chgData name="爽真 鈴木" userId="b5baa8e4ca14e44c" providerId="LiveId" clId="{B17D2E76-E816-4042-B6D3-B188D8BA4D30}" dt="2026-01-29T03:22:03.867" v="496" actId="1076"/>
          <ac:spMkLst>
            <pc:docMk/>
            <pc:sldMk cId="1675863462" sldId="256"/>
            <ac:spMk id="6" creationId="{8A115034-C356-3E53-B46C-607DAE1DF3EB}"/>
          </ac:spMkLst>
        </pc:spChg>
        <pc:spChg chg="add mod">
          <ac:chgData name="爽真 鈴木" userId="b5baa8e4ca14e44c" providerId="LiveId" clId="{B17D2E76-E816-4042-B6D3-B188D8BA4D30}" dt="2026-01-22T03:43:51.686" v="424" actId="1076"/>
          <ac:spMkLst>
            <pc:docMk/>
            <pc:sldMk cId="1675863462" sldId="256"/>
            <ac:spMk id="7" creationId="{19CA5451-298A-32CA-AB81-6E0F4691DBA8}"/>
          </ac:spMkLst>
        </pc:spChg>
        <pc:spChg chg="add del mod">
          <ac:chgData name="爽真 鈴木" userId="b5baa8e4ca14e44c" providerId="LiveId" clId="{B17D2E76-E816-4042-B6D3-B188D8BA4D30}" dt="2026-01-29T03:21:31.002" v="453" actId="478"/>
          <ac:spMkLst>
            <pc:docMk/>
            <pc:sldMk cId="1675863462" sldId="256"/>
            <ac:spMk id="8" creationId="{7DEDA0D3-10C5-F6EA-F2C4-848A345AE380}"/>
          </ac:spMkLst>
        </pc:spChg>
        <pc:spChg chg="add mod">
          <ac:chgData name="爽真 鈴木" userId="b5baa8e4ca14e44c" providerId="LiveId" clId="{B17D2E76-E816-4042-B6D3-B188D8BA4D30}" dt="2026-01-22T03:45:31.239" v="439" actId="20577"/>
          <ac:spMkLst>
            <pc:docMk/>
            <pc:sldMk cId="1675863462" sldId="256"/>
            <ac:spMk id="12" creationId="{0FCBBC15-85B4-A0C6-CCD7-81C8371B8A90}"/>
          </ac:spMkLst>
        </pc:spChg>
        <pc:spChg chg="add mod">
          <ac:chgData name="爽真 鈴木" userId="b5baa8e4ca14e44c" providerId="LiveId" clId="{B17D2E76-E816-4042-B6D3-B188D8BA4D30}" dt="2026-01-22T03:45:18.432" v="436" actId="1076"/>
          <ac:spMkLst>
            <pc:docMk/>
            <pc:sldMk cId="1675863462" sldId="256"/>
            <ac:spMk id="13" creationId="{25438A3F-7C77-C26D-4110-F0CF66F2377B}"/>
          </ac:spMkLst>
        </pc:spChg>
        <pc:spChg chg="mod">
          <ac:chgData name="爽真 鈴木" userId="b5baa8e4ca14e44c" providerId="LiveId" clId="{B17D2E76-E816-4042-B6D3-B188D8BA4D30}" dt="2026-01-22T03:38:43.617" v="347" actId="1076"/>
          <ac:spMkLst>
            <pc:docMk/>
            <pc:sldMk cId="1675863462" sldId="256"/>
            <ac:spMk id="14" creationId="{5A2C152F-6B94-576B-9F48-CDCA2E8A3E4D}"/>
          </ac:spMkLst>
        </pc:spChg>
        <pc:spChg chg="mod">
          <ac:chgData name="爽真 鈴木" userId="b5baa8e4ca14e44c" providerId="LiveId" clId="{B17D2E76-E816-4042-B6D3-B188D8BA4D30}" dt="2026-01-22T03:38:43.617" v="347" actId="1076"/>
          <ac:spMkLst>
            <pc:docMk/>
            <pc:sldMk cId="1675863462" sldId="256"/>
            <ac:spMk id="15" creationId="{D116F268-30D7-4778-91E4-EEBFAB1124B7}"/>
          </ac:spMkLst>
        </pc:spChg>
        <pc:spChg chg="mod">
          <ac:chgData name="爽真 鈴木" userId="b5baa8e4ca14e44c" providerId="LiveId" clId="{B17D2E76-E816-4042-B6D3-B188D8BA4D30}" dt="2026-01-22T03:38:52.700" v="348" actId="1076"/>
          <ac:spMkLst>
            <pc:docMk/>
            <pc:sldMk cId="1675863462" sldId="256"/>
            <ac:spMk id="17" creationId="{26443303-84BE-B115-E2A6-66C415DB60CD}"/>
          </ac:spMkLst>
        </pc:spChg>
        <pc:spChg chg="mod">
          <ac:chgData name="爽真 鈴木" userId="b5baa8e4ca14e44c" providerId="LiveId" clId="{B17D2E76-E816-4042-B6D3-B188D8BA4D30}" dt="2026-01-22T03:39:04.506" v="353" actId="20577"/>
          <ac:spMkLst>
            <pc:docMk/>
            <pc:sldMk cId="1675863462" sldId="256"/>
            <ac:spMk id="18" creationId="{FCAC0DE2-259B-F8DE-8AC0-85FE7973AC1D}"/>
          </ac:spMkLst>
        </pc:spChg>
        <pc:spChg chg="mod">
          <ac:chgData name="爽真 鈴木" userId="b5baa8e4ca14e44c" providerId="LiveId" clId="{B17D2E76-E816-4042-B6D3-B188D8BA4D30}" dt="2026-01-22T03:43:51.686" v="424" actId="1076"/>
          <ac:spMkLst>
            <pc:docMk/>
            <pc:sldMk cId="1675863462" sldId="256"/>
            <ac:spMk id="27" creationId="{0360FC94-DC94-704E-1472-39DB010E7B6C}"/>
          </ac:spMkLst>
        </pc:spChg>
        <pc:spChg chg="mod">
          <ac:chgData name="爽真 鈴木" userId="b5baa8e4ca14e44c" providerId="LiveId" clId="{B17D2E76-E816-4042-B6D3-B188D8BA4D30}" dt="2026-01-22T03:34:52.165" v="146"/>
          <ac:spMkLst>
            <pc:docMk/>
            <pc:sldMk cId="1675863462" sldId="256"/>
            <ac:spMk id="28" creationId="{7CE5B447-EEBA-877F-BD7D-D4855E931FCC}"/>
          </ac:spMkLst>
        </pc:spChg>
        <pc:spChg chg="mod">
          <ac:chgData name="爽真 鈴木" userId="b5baa8e4ca14e44c" providerId="LiveId" clId="{B17D2E76-E816-4042-B6D3-B188D8BA4D30}" dt="2026-01-22T03:43:52.263" v="425" actId="20577"/>
          <ac:spMkLst>
            <pc:docMk/>
            <pc:sldMk cId="1675863462" sldId="256"/>
            <ac:spMk id="29" creationId="{E5C3CA1C-D83B-0290-2FD6-26AF72FE70F6}"/>
          </ac:spMkLst>
        </pc:spChg>
      </pc:sldChg>
      <pc:sldChg chg="addSp delSp modSp mod modNotesTx">
        <pc:chgData name="爽真 鈴木" userId="b5baa8e4ca14e44c" providerId="LiveId" clId="{B17D2E76-E816-4042-B6D3-B188D8BA4D30}" dt="2026-01-29T03:23:37.123" v="581" actId="20577"/>
        <pc:sldMkLst>
          <pc:docMk/>
          <pc:sldMk cId="233984986" sldId="258"/>
        </pc:sldMkLst>
        <pc:spChg chg="del">
          <ac:chgData name="爽真 鈴木" userId="b5baa8e4ca14e44c" providerId="LiveId" clId="{B17D2E76-E816-4042-B6D3-B188D8BA4D30}" dt="2026-01-29T03:20:43.835" v="447" actId="478"/>
          <ac:spMkLst>
            <pc:docMk/>
            <pc:sldMk cId="233984986" sldId="258"/>
            <ac:spMk id="3" creationId="{581975B8-13C7-D0BC-A851-8F55599805AC}"/>
          </ac:spMkLst>
        </pc:spChg>
        <pc:spChg chg="add mod">
          <ac:chgData name="爽真 鈴木" userId="b5baa8e4ca14e44c" providerId="LiveId" clId="{B17D2E76-E816-4042-B6D3-B188D8BA4D30}" dt="2026-01-29T03:20:45.055" v="448"/>
          <ac:spMkLst>
            <pc:docMk/>
            <pc:sldMk cId="233984986" sldId="258"/>
            <ac:spMk id="7" creationId="{875D92B8-D81F-EBBC-CC74-688D09E0B03B}"/>
          </ac:spMkLst>
        </pc:spChg>
        <pc:spChg chg="add mod">
          <ac:chgData name="爽真 鈴木" userId="b5baa8e4ca14e44c" providerId="LiveId" clId="{B17D2E76-E816-4042-B6D3-B188D8BA4D30}" dt="2026-01-29T03:20:45.055" v="448"/>
          <ac:spMkLst>
            <pc:docMk/>
            <pc:sldMk cId="233984986" sldId="258"/>
            <ac:spMk id="9" creationId="{D57F884D-C300-97FE-62EE-8018613D9AEB}"/>
          </ac:spMkLst>
        </pc:spChg>
        <pc:spChg chg="add mod">
          <ac:chgData name="爽真 鈴木" userId="b5baa8e4ca14e44c" providerId="LiveId" clId="{B17D2E76-E816-4042-B6D3-B188D8BA4D30}" dt="2026-01-29T03:20:45.055" v="448"/>
          <ac:spMkLst>
            <pc:docMk/>
            <pc:sldMk cId="233984986" sldId="258"/>
            <ac:spMk id="10" creationId="{32908B9C-9488-B5B6-690F-1099D3FA0D94}"/>
          </ac:spMkLst>
        </pc:spChg>
        <pc:spChg chg="add mod">
          <ac:chgData name="爽真 鈴木" userId="b5baa8e4ca14e44c" providerId="LiveId" clId="{B17D2E76-E816-4042-B6D3-B188D8BA4D30}" dt="2026-01-29T03:20:45.055" v="448"/>
          <ac:spMkLst>
            <pc:docMk/>
            <pc:sldMk cId="233984986" sldId="258"/>
            <ac:spMk id="11" creationId="{B9582EF5-1653-FEB6-DCB7-95BC2C11B83B}"/>
          </ac:spMkLst>
        </pc:spChg>
        <pc:spChg chg="add mod">
          <ac:chgData name="爽真 鈴木" userId="b5baa8e4ca14e44c" providerId="LiveId" clId="{B17D2E76-E816-4042-B6D3-B188D8BA4D30}" dt="2026-01-29T03:20:45.055" v="448"/>
          <ac:spMkLst>
            <pc:docMk/>
            <pc:sldMk cId="233984986" sldId="258"/>
            <ac:spMk id="13" creationId="{C4D97AC5-8C42-60D5-5810-68D5C02D652E}"/>
          </ac:spMkLst>
        </pc:spChg>
        <pc:spChg chg="del">
          <ac:chgData name="爽真 鈴木" userId="b5baa8e4ca14e44c" providerId="LiveId" clId="{B17D2E76-E816-4042-B6D3-B188D8BA4D30}" dt="2026-01-29T03:20:43.835" v="447" actId="478"/>
          <ac:spMkLst>
            <pc:docMk/>
            <pc:sldMk cId="233984986" sldId="258"/>
            <ac:spMk id="14" creationId="{EF696417-7D61-1480-6762-8A4692A5EFAA}"/>
          </ac:spMkLst>
        </pc:spChg>
        <pc:spChg chg="del">
          <ac:chgData name="爽真 鈴木" userId="b5baa8e4ca14e44c" providerId="LiveId" clId="{B17D2E76-E816-4042-B6D3-B188D8BA4D30}" dt="2026-01-29T03:20:43.835" v="447" actId="478"/>
          <ac:spMkLst>
            <pc:docMk/>
            <pc:sldMk cId="233984986" sldId="258"/>
            <ac:spMk id="15" creationId="{897E8CA2-B423-9ECF-F355-FF6CE8C6919D}"/>
          </ac:spMkLst>
        </pc:spChg>
        <pc:spChg chg="add mod">
          <ac:chgData name="爽真 鈴木" userId="b5baa8e4ca14e44c" providerId="LiveId" clId="{B17D2E76-E816-4042-B6D3-B188D8BA4D30}" dt="2026-01-29T03:20:45.055" v="448"/>
          <ac:spMkLst>
            <pc:docMk/>
            <pc:sldMk cId="233984986" sldId="258"/>
            <ac:spMk id="16" creationId="{3FC765A3-D741-9B48-4F7F-9AADE2BA7D7C}"/>
          </ac:spMkLst>
        </pc:spChg>
        <pc:spChg chg="del">
          <ac:chgData name="爽真 鈴木" userId="b5baa8e4ca14e44c" providerId="LiveId" clId="{B17D2E76-E816-4042-B6D3-B188D8BA4D30}" dt="2026-01-29T03:20:43.835" v="447" actId="478"/>
          <ac:spMkLst>
            <pc:docMk/>
            <pc:sldMk cId="233984986" sldId="258"/>
            <ac:spMk id="17" creationId="{46BD82DF-288B-3388-FC33-5149E40AF7B3}"/>
          </ac:spMkLst>
        </pc:spChg>
        <pc:spChg chg="del">
          <ac:chgData name="爽真 鈴木" userId="b5baa8e4ca14e44c" providerId="LiveId" clId="{B17D2E76-E816-4042-B6D3-B188D8BA4D30}" dt="2026-01-29T03:20:43.835" v="447" actId="478"/>
          <ac:spMkLst>
            <pc:docMk/>
            <pc:sldMk cId="233984986" sldId="258"/>
            <ac:spMk id="18" creationId="{981B6220-1EA5-BD88-CCA8-351AE46672D2}"/>
          </ac:spMkLst>
        </pc:spChg>
        <pc:spChg chg="add mod">
          <ac:chgData name="爽真 鈴木" userId="b5baa8e4ca14e44c" providerId="LiveId" clId="{B17D2E76-E816-4042-B6D3-B188D8BA4D30}" dt="2026-01-29T03:22:47.071" v="546" actId="1076"/>
          <ac:spMkLst>
            <pc:docMk/>
            <pc:sldMk cId="233984986" sldId="258"/>
            <ac:spMk id="21" creationId="{E1ABBB2D-E6DB-A042-91BF-D1CE61321DE9}"/>
          </ac:spMkLst>
        </pc:spChg>
        <pc:spChg chg="add mod">
          <ac:chgData name="爽真 鈴木" userId="b5baa8e4ca14e44c" providerId="LiveId" clId="{B17D2E76-E816-4042-B6D3-B188D8BA4D30}" dt="2026-01-29T03:20:45.055" v="448"/>
          <ac:spMkLst>
            <pc:docMk/>
            <pc:sldMk cId="233984986" sldId="258"/>
            <ac:spMk id="23" creationId="{E9D960BF-934D-258B-AB28-06F429BF0D22}"/>
          </ac:spMkLst>
        </pc:spChg>
        <pc:spChg chg="del">
          <ac:chgData name="爽真 鈴木" userId="b5baa8e4ca14e44c" providerId="LiveId" clId="{B17D2E76-E816-4042-B6D3-B188D8BA4D30}" dt="2026-01-29T03:20:43.835" v="447" actId="478"/>
          <ac:spMkLst>
            <pc:docMk/>
            <pc:sldMk cId="233984986" sldId="258"/>
            <ac:spMk id="24" creationId="{C72A9432-C40A-3B02-5FB9-286D5741E0B5}"/>
          </ac:spMkLst>
        </pc:spChg>
        <pc:spChg chg="add mod">
          <ac:chgData name="爽真 鈴木" userId="b5baa8e4ca14e44c" providerId="LiveId" clId="{B17D2E76-E816-4042-B6D3-B188D8BA4D30}" dt="2026-01-29T03:20:45.055" v="448"/>
          <ac:spMkLst>
            <pc:docMk/>
            <pc:sldMk cId="233984986" sldId="258"/>
            <ac:spMk id="25" creationId="{78C3CE3C-6E7C-CCAD-A3E2-2BE57AFAECC8}"/>
          </ac:spMkLst>
        </pc:spChg>
        <pc:spChg chg="del">
          <ac:chgData name="爽真 鈴木" userId="b5baa8e4ca14e44c" providerId="LiveId" clId="{B17D2E76-E816-4042-B6D3-B188D8BA4D30}" dt="2026-01-29T03:20:43.835" v="447" actId="478"/>
          <ac:spMkLst>
            <pc:docMk/>
            <pc:sldMk cId="233984986" sldId="258"/>
            <ac:spMk id="26" creationId="{AB33FAD2-627D-57E0-8661-ECADC317A513}"/>
          </ac:spMkLst>
        </pc:spChg>
        <pc:spChg chg="del">
          <ac:chgData name="爽真 鈴木" userId="b5baa8e4ca14e44c" providerId="LiveId" clId="{B17D2E76-E816-4042-B6D3-B188D8BA4D30}" dt="2026-01-29T03:20:43.835" v="447" actId="478"/>
          <ac:spMkLst>
            <pc:docMk/>
            <pc:sldMk cId="233984986" sldId="258"/>
            <ac:spMk id="27" creationId="{8DAF3C9D-E465-BB2B-E0A5-5B6D246B7E0E}"/>
          </ac:spMkLst>
        </pc:spChg>
        <pc:spChg chg="del">
          <ac:chgData name="爽真 鈴木" userId="b5baa8e4ca14e44c" providerId="LiveId" clId="{B17D2E76-E816-4042-B6D3-B188D8BA4D30}" dt="2026-01-29T03:20:43.835" v="447" actId="478"/>
          <ac:spMkLst>
            <pc:docMk/>
            <pc:sldMk cId="233984986" sldId="258"/>
            <ac:spMk id="28" creationId="{5AD934DF-B224-B2AE-DA53-0F583A840BD0}"/>
          </ac:spMkLst>
        </pc:spChg>
        <pc:spChg chg="del">
          <ac:chgData name="爽真 鈴木" userId="b5baa8e4ca14e44c" providerId="LiveId" clId="{B17D2E76-E816-4042-B6D3-B188D8BA4D30}" dt="2026-01-29T03:20:43.835" v="447" actId="478"/>
          <ac:spMkLst>
            <pc:docMk/>
            <pc:sldMk cId="233984986" sldId="258"/>
            <ac:spMk id="29" creationId="{1081D22A-3873-1313-23DB-2DFC8346730D}"/>
          </ac:spMkLst>
        </pc:spChg>
        <pc:spChg chg="add mod">
          <ac:chgData name="爽真 鈴木" userId="b5baa8e4ca14e44c" providerId="LiveId" clId="{B17D2E76-E816-4042-B6D3-B188D8BA4D30}" dt="2026-01-29T03:20:45.055" v="448"/>
          <ac:spMkLst>
            <pc:docMk/>
            <pc:sldMk cId="233984986" sldId="258"/>
            <ac:spMk id="30" creationId="{18B3803D-D7EC-8D38-1275-911256CE385C}"/>
          </ac:spMkLst>
        </pc:spChg>
      </pc:sldChg>
      <pc:sldChg chg="addSp delSp modSp mod modNotesTx">
        <pc:chgData name="爽真 鈴木" userId="b5baa8e4ca14e44c" providerId="LiveId" clId="{B17D2E76-E816-4042-B6D3-B188D8BA4D30}" dt="2026-01-29T03:23:42.933" v="582" actId="20577"/>
        <pc:sldMkLst>
          <pc:docMk/>
          <pc:sldMk cId="1576031420" sldId="260"/>
        </pc:sldMkLst>
        <pc:spChg chg="del">
          <ac:chgData name="爽真 鈴木" userId="b5baa8e4ca14e44c" providerId="LiveId" clId="{B17D2E76-E816-4042-B6D3-B188D8BA4D30}" dt="2026-01-29T03:20:57.685" v="450" actId="478"/>
          <ac:spMkLst>
            <pc:docMk/>
            <pc:sldMk cId="1576031420" sldId="260"/>
            <ac:spMk id="3" creationId="{3EE70A2C-8ED8-A2FC-0FB7-5530BD6E47F8}"/>
          </ac:spMkLst>
        </pc:spChg>
        <pc:spChg chg="del">
          <ac:chgData name="爽真 鈴木" userId="b5baa8e4ca14e44c" providerId="LiveId" clId="{B17D2E76-E816-4042-B6D3-B188D8BA4D30}" dt="2026-01-29T03:20:54.460" v="449" actId="478"/>
          <ac:spMkLst>
            <pc:docMk/>
            <pc:sldMk cId="1576031420" sldId="260"/>
            <ac:spMk id="4" creationId="{FE168181-31E0-12EB-E0A6-F76F9856D81A}"/>
          </ac:spMkLst>
        </pc:spChg>
        <pc:spChg chg="add mod">
          <ac:chgData name="爽真 鈴木" userId="b5baa8e4ca14e44c" providerId="LiveId" clId="{B17D2E76-E816-4042-B6D3-B188D8BA4D30}" dt="2026-01-29T03:20:58.955" v="451"/>
          <ac:spMkLst>
            <pc:docMk/>
            <pc:sldMk cId="1576031420" sldId="260"/>
            <ac:spMk id="7" creationId="{26CDCFFC-C972-4648-1322-E9ADB2804ACE}"/>
          </ac:spMkLst>
        </pc:spChg>
        <pc:spChg chg="add mod">
          <ac:chgData name="爽真 鈴木" userId="b5baa8e4ca14e44c" providerId="LiveId" clId="{B17D2E76-E816-4042-B6D3-B188D8BA4D30}" dt="2026-01-29T03:20:58.955" v="451"/>
          <ac:spMkLst>
            <pc:docMk/>
            <pc:sldMk cId="1576031420" sldId="260"/>
            <ac:spMk id="9" creationId="{CCDF3EEC-6AF7-ADE3-BFEE-DDF884CC8F47}"/>
          </ac:spMkLst>
        </pc:spChg>
        <pc:spChg chg="add mod">
          <ac:chgData name="爽真 鈴木" userId="b5baa8e4ca14e44c" providerId="LiveId" clId="{B17D2E76-E816-4042-B6D3-B188D8BA4D30}" dt="2026-01-29T03:20:58.955" v="451"/>
          <ac:spMkLst>
            <pc:docMk/>
            <pc:sldMk cId="1576031420" sldId="260"/>
            <ac:spMk id="10" creationId="{CAAF6EAB-974D-EA3C-5A7F-AC17FC8FDEB8}"/>
          </ac:spMkLst>
        </pc:spChg>
        <pc:spChg chg="add mod">
          <ac:chgData name="爽真 鈴木" userId="b5baa8e4ca14e44c" providerId="LiveId" clId="{B17D2E76-E816-4042-B6D3-B188D8BA4D30}" dt="2026-01-29T03:20:58.955" v="451"/>
          <ac:spMkLst>
            <pc:docMk/>
            <pc:sldMk cId="1576031420" sldId="260"/>
            <ac:spMk id="11" creationId="{E204B74F-4FCC-7E3A-9C21-2F19679156BB}"/>
          </ac:spMkLst>
        </pc:spChg>
        <pc:spChg chg="add mod">
          <ac:chgData name="爽真 鈴木" userId="b5baa8e4ca14e44c" providerId="LiveId" clId="{B17D2E76-E816-4042-B6D3-B188D8BA4D30}" dt="2026-01-29T03:20:58.955" v="451"/>
          <ac:spMkLst>
            <pc:docMk/>
            <pc:sldMk cId="1576031420" sldId="260"/>
            <ac:spMk id="12" creationId="{C7446BA4-4346-BDF4-0AAF-9850FD78E548}"/>
          </ac:spMkLst>
        </pc:spChg>
        <pc:spChg chg="del">
          <ac:chgData name="爽真 鈴木" userId="b5baa8e4ca14e44c" providerId="LiveId" clId="{B17D2E76-E816-4042-B6D3-B188D8BA4D30}" dt="2026-01-29T03:20:54.460" v="449" actId="478"/>
          <ac:spMkLst>
            <pc:docMk/>
            <pc:sldMk cId="1576031420" sldId="260"/>
            <ac:spMk id="14" creationId="{10091E10-F69B-1740-D226-37B67D871F13}"/>
          </ac:spMkLst>
        </pc:spChg>
        <pc:spChg chg="del">
          <ac:chgData name="爽真 鈴木" userId="b5baa8e4ca14e44c" providerId="LiveId" clId="{B17D2E76-E816-4042-B6D3-B188D8BA4D30}" dt="2026-01-29T03:20:54.460" v="449" actId="478"/>
          <ac:spMkLst>
            <pc:docMk/>
            <pc:sldMk cId="1576031420" sldId="260"/>
            <ac:spMk id="15" creationId="{8E793671-3DDF-FA8C-0CD5-A841555E3389}"/>
          </ac:spMkLst>
        </pc:spChg>
        <pc:spChg chg="del">
          <ac:chgData name="爽真 鈴木" userId="b5baa8e4ca14e44c" providerId="LiveId" clId="{B17D2E76-E816-4042-B6D3-B188D8BA4D30}" dt="2026-01-29T03:20:54.460" v="449" actId="478"/>
          <ac:spMkLst>
            <pc:docMk/>
            <pc:sldMk cId="1576031420" sldId="260"/>
            <ac:spMk id="17" creationId="{E2C42D07-3E1E-E7D3-DD2B-9909C9CA3CA9}"/>
          </ac:spMkLst>
        </pc:spChg>
        <pc:spChg chg="del">
          <ac:chgData name="爽真 鈴木" userId="b5baa8e4ca14e44c" providerId="LiveId" clId="{B17D2E76-E816-4042-B6D3-B188D8BA4D30}" dt="2026-01-29T03:20:54.460" v="449" actId="478"/>
          <ac:spMkLst>
            <pc:docMk/>
            <pc:sldMk cId="1576031420" sldId="260"/>
            <ac:spMk id="18" creationId="{F1ADA822-946C-2D6E-B292-17FD1AA94097}"/>
          </ac:spMkLst>
        </pc:spChg>
        <pc:spChg chg="add mod">
          <ac:chgData name="爽真 鈴木" userId="b5baa8e4ca14e44c" providerId="LiveId" clId="{B17D2E76-E816-4042-B6D3-B188D8BA4D30}" dt="2026-01-29T03:20:58.955" v="451"/>
          <ac:spMkLst>
            <pc:docMk/>
            <pc:sldMk cId="1576031420" sldId="260"/>
            <ac:spMk id="19" creationId="{3896AF5F-D776-F3A0-7C86-F41516CC0432}"/>
          </ac:spMkLst>
        </pc:spChg>
        <pc:spChg chg="add mod">
          <ac:chgData name="爽真 鈴木" userId="b5baa8e4ca14e44c" providerId="LiveId" clId="{B17D2E76-E816-4042-B6D3-B188D8BA4D30}" dt="2026-01-29T03:20:58.955" v="451"/>
          <ac:spMkLst>
            <pc:docMk/>
            <pc:sldMk cId="1576031420" sldId="260"/>
            <ac:spMk id="20" creationId="{50BB0A79-2082-4A8A-BDE4-BE942AC1F82E}"/>
          </ac:spMkLst>
        </pc:spChg>
        <pc:spChg chg="add mod">
          <ac:chgData name="爽真 鈴木" userId="b5baa8e4ca14e44c" providerId="LiveId" clId="{B17D2E76-E816-4042-B6D3-B188D8BA4D30}" dt="2026-01-29T03:23:07.775" v="579" actId="1076"/>
          <ac:spMkLst>
            <pc:docMk/>
            <pc:sldMk cId="1576031420" sldId="260"/>
            <ac:spMk id="21" creationId="{28912FC1-561C-2D37-3DAA-C12627A5E7F4}"/>
          </ac:spMkLst>
        </pc:spChg>
        <pc:spChg chg="add mod">
          <ac:chgData name="爽真 鈴木" userId="b5baa8e4ca14e44c" providerId="LiveId" clId="{B17D2E76-E816-4042-B6D3-B188D8BA4D30}" dt="2026-01-29T03:20:58.955" v="451"/>
          <ac:spMkLst>
            <pc:docMk/>
            <pc:sldMk cId="1576031420" sldId="260"/>
            <ac:spMk id="22" creationId="{8183248B-3B96-D7EC-44DE-F2BE2BBA4791}"/>
          </ac:spMkLst>
        </pc:spChg>
        <pc:spChg chg="add mod">
          <ac:chgData name="爽真 鈴木" userId="b5baa8e4ca14e44c" providerId="LiveId" clId="{B17D2E76-E816-4042-B6D3-B188D8BA4D30}" dt="2026-01-29T03:20:58.955" v="451"/>
          <ac:spMkLst>
            <pc:docMk/>
            <pc:sldMk cId="1576031420" sldId="260"/>
            <ac:spMk id="23" creationId="{F69D6C27-CB9F-684E-2D9E-7A01F645FB22}"/>
          </ac:spMkLst>
        </pc:spChg>
        <pc:spChg chg="del">
          <ac:chgData name="爽真 鈴木" userId="b5baa8e4ca14e44c" providerId="LiveId" clId="{B17D2E76-E816-4042-B6D3-B188D8BA4D30}" dt="2026-01-29T03:20:54.460" v="449" actId="478"/>
          <ac:spMkLst>
            <pc:docMk/>
            <pc:sldMk cId="1576031420" sldId="260"/>
            <ac:spMk id="24" creationId="{AF7899A6-3BAD-BB6A-E45B-F2DD97E0D7F6}"/>
          </ac:spMkLst>
        </pc:spChg>
        <pc:spChg chg="del">
          <ac:chgData name="爽真 鈴木" userId="b5baa8e4ca14e44c" providerId="LiveId" clId="{B17D2E76-E816-4042-B6D3-B188D8BA4D30}" dt="2026-01-29T03:20:54.460" v="449" actId="478"/>
          <ac:spMkLst>
            <pc:docMk/>
            <pc:sldMk cId="1576031420" sldId="260"/>
            <ac:spMk id="26" creationId="{92BE0F47-7AD9-8EB2-547E-7787599831F2}"/>
          </ac:spMkLst>
        </pc:spChg>
        <pc:spChg chg="del">
          <ac:chgData name="爽真 鈴木" userId="b5baa8e4ca14e44c" providerId="LiveId" clId="{B17D2E76-E816-4042-B6D3-B188D8BA4D30}" dt="2026-01-29T03:20:54.460" v="449" actId="478"/>
          <ac:spMkLst>
            <pc:docMk/>
            <pc:sldMk cId="1576031420" sldId="260"/>
            <ac:spMk id="27" creationId="{60F6D062-0BEE-D434-6F35-697AF2AF2186}"/>
          </ac:spMkLst>
        </pc:spChg>
        <pc:spChg chg="del">
          <ac:chgData name="爽真 鈴木" userId="b5baa8e4ca14e44c" providerId="LiveId" clId="{B17D2E76-E816-4042-B6D3-B188D8BA4D30}" dt="2026-01-29T03:20:57.685" v="450" actId="478"/>
          <ac:spMkLst>
            <pc:docMk/>
            <pc:sldMk cId="1576031420" sldId="260"/>
            <ac:spMk id="28" creationId="{12BA4E8A-4BAD-9F11-1677-20B01F06F14E}"/>
          </ac:spMkLst>
        </pc:spChg>
        <pc:spChg chg="del">
          <ac:chgData name="爽真 鈴木" userId="b5baa8e4ca14e44c" providerId="LiveId" clId="{B17D2E76-E816-4042-B6D3-B188D8BA4D30}" dt="2026-01-29T03:20:54.460" v="449" actId="478"/>
          <ac:spMkLst>
            <pc:docMk/>
            <pc:sldMk cId="1576031420" sldId="260"/>
            <ac:spMk id="29" creationId="{15570ECA-E901-0990-623D-DA29D2F2ED9D}"/>
          </ac:spMkLst>
        </pc:spChg>
        <pc:grpChg chg="del">
          <ac:chgData name="爽真 鈴木" userId="b5baa8e4ca14e44c" providerId="LiveId" clId="{B17D2E76-E816-4042-B6D3-B188D8BA4D30}" dt="2026-01-29T03:20:54.460" v="449" actId="478"/>
          <ac:grpSpMkLst>
            <pc:docMk/>
            <pc:sldMk cId="1576031420" sldId="260"/>
            <ac:grpSpMk id="8" creationId="{651BDF6D-A6A9-7495-76AD-C3E48F7E44ED}"/>
          </ac:grpSpMkLst>
        </pc:grpChg>
      </pc:sldChg>
      <pc:sldChg chg="addSp delSp modSp mod modNotesTx">
        <pc:chgData name="爽真 鈴木" userId="b5baa8e4ca14e44c" providerId="LiveId" clId="{B17D2E76-E816-4042-B6D3-B188D8BA4D30}" dt="2026-01-29T03:24:11.249" v="588" actId="20577"/>
        <pc:sldMkLst>
          <pc:docMk/>
          <pc:sldMk cId="2716832018" sldId="262"/>
        </pc:sldMkLst>
        <pc:spChg chg="del">
          <ac:chgData name="爽真 鈴木" userId="b5baa8e4ca14e44c" providerId="LiveId" clId="{B17D2E76-E816-4042-B6D3-B188D8BA4D30}" dt="2026-01-29T03:24:05.404" v="586" actId="478"/>
          <ac:spMkLst>
            <pc:docMk/>
            <pc:sldMk cId="2716832018" sldId="262"/>
            <ac:spMk id="3" creationId="{5EF632CB-997A-7237-A360-88F1E4C16E5D}"/>
          </ac:spMkLst>
        </pc:spChg>
        <pc:spChg chg="del">
          <ac:chgData name="爽真 鈴木" userId="b5baa8e4ca14e44c" providerId="LiveId" clId="{B17D2E76-E816-4042-B6D3-B188D8BA4D30}" dt="2026-01-29T03:24:05.404" v="586" actId="478"/>
          <ac:spMkLst>
            <pc:docMk/>
            <pc:sldMk cId="2716832018" sldId="262"/>
            <ac:spMk id="4" creationId="{96B23CB4-191C-4C3F-0D6E-66C486729DB9}"/>
          </ac:spMkLst>
        </pc:spChg>
        <pc:spChg chg="add mod">
          <ac:chgData name="爽真 鈴木" userId="b5baa8e4ca14e44c" providerId="LiveId" clId="{B17D2E76-E816-4042-B6D3-B188D8BA4D30}" dt="2026-01-29T03:24:06.626" v="587"/>
          <ac:spMkLst>
            <pc:docMk/>
            <pc:sldMk cId="2716832018" sldId="262"/>
            <ac:spMk id="7" creationId="{0C1583E7-2954-A327-C4BC-36B45AD217CA}"/>
          </ac:spMkLst>
        </pc:spChg>
        <pc:spChg chg="add mod">
          <ac:chgData name="爽真 鈴木" userId="b5baa8e4ca14e44c" providerId="LiveId" clId="{B17D2E76-E816-4042-B6D3-B188D8BA4D30}" dt="2026-01-29T03:24:06.626" v="587"/>
          <ac:spMkLst>
            <pc:docMk/>
            <pc:sldMk cId="2716832018" sldId="262"/>
            <ac:spMk id="9" creationId="{441940AA-2F9E-F245-FCB5-3B02E6FFAA11}"/>
          </ac:spMkLst>
        </pc:spChg>
        <pc:spChg chg="add mod">
          <ac:chgData name="爽真 鈴木" userId="b5baa8e4ca14e44c" providerId="LiveId" clId="{B17D2E76-E816-4042-B6D3-B188D8BA4D30}" dt="2026-01-29T03:24:06.626" v="587"/>
          <ac:spMkLst>
            <pc:docMk/>
            <pc:sldMk cId="2716832018" sldId="262"/>
            <ac:spMk id="10" creationId="{581D1388-4F19-83A3-FE43-24AB1EA996DC}"/>
          </ac:spMkLst>
        </pc:spChg>
        <pc:spChg chg="add mod">
          <ac:chgData name="爽真 鈴木" userId="b5baa8e4ca14e44c" providerId="LiveId" clId="{B17D2E76-E816-4042-B6D3-B188D8BA4D30}" dt="2026-01-29T03:24:06.626" v="587"/>
          <ac:spMkLst>
            <pc:docMk/>
            <pc:sldMk cId="2716832018" sldId="262"/>
            <ac:spMk id="12" creationId="{A7AA4C63-EE31-BFF6-4684-E9D98B6C9627}"/>
          </ac:spMkLst>
        </pc:spChg>
        <pc:spChg chg="del">
          <ac:chgData name="爽真 鈴木" userId="b5baa8e4ca14e44c" providerId="LiveId" clId="{B17D2E76-E816-4042-B6D3-B188D8BA4D30}" dt="2026-01-29T03:24:05.404" v="586" actId="478"/>
          <ac:spMkLst>
            <pc:docMk/>
            <pc:sldMk cId="2716832018" sldId="262"/>
            <ac:spMk id="14" creationId="{B518CBBE-566C-B7D6-1463-B24CAA4821F0}"/>
          </ac:spMkLst>
        </pc:spChg>
        <pc:spChg chg="del">
          <ac:chgData name="爽真 鈴木" userId="b5baa8e4ca14e44c" providerId="LiveId" clId="{B17D2E76-E816-4042-B6D3-B188D8BA4D30}" dt="2026-01-29T03:24:05.404" v="586" actId="478"/>
          <ac:spMkLst>
            <pc:docMk/>
            <pc:sldMk cId="2716832018" sldId="262"/>
            <ac:spMk id="15" creationId="{30054E44-98AD-F229-CAA0-3581BEE9C992}"/>
          </ac:spMkLst>
        </pc:spChg>
        <pc:spChg chg="del">
          <ac:chgData name="爽真 鈴木" userId="b5baa8e4ca14e44c" providerId="LiveId" clId="{B17D2E76-E816-4042-B6D3-B188D8BA4D30}" dt="2026-01-29T03:24:05.404" v="586" actId="478"/>
          <ac:spMkLst>
            <pc:docMk/>
            <pc:sldMk cId="2716832018" sldId="262"/>
            <ac:spMk id="17" creationId="{F1251CD9-6EDF-276F-C2BA-3C117A1CBFF3}"/>
          </ac:spMkLst>
        </pc:spChg>
        <pc:spChg chg="del">
          <ac:chgData name="爽真 鈴木" userId="b5baa8e4ca14e44c" providerId="LiveId" clId="{B17D2E76-E816-4042-B6D3-B188D8BA4D30}" dt="2026-01-29T03:24:05.404" v="586" actId="478"/>
          <ac:spMkLst>
            <pc:docMk/>
            <pc:sldMk cId="2716832018" sldId="262"/>
            <ac:spMk id="18" creationId="{C7B17574-0F10-DBC2-B021-8FDC5FD9876D}"/>
          </ac:spMkLst>
        </pc:spChg>
        <pc:spChg chg="add mod">
          <ac:chgData name="爽真 鈴木" userId="b5baa8e4ca14e44c" providerId="LiveId" clId="{B17D2E76-E816-4042-B6D3-B188D8BA4D30}" dt="2026-01-29T03:24:06.626" v="587"/>
          <ac:spMkLst>
            <pc:docMk/>
            <pc:sldMk cId="2716832018" sldId="262"/>
            <ac:spMk id="19" creationId="{FD966F3E-8E93-8494-7C21-739882C13B2F}"/>
          </ac:spMkLst>
        </pc:spChg>
        <pc:spChg chg="add mod">
          <ac:chgData name="爽真 鈴木" userId="b5baa8e4ca14e44c" providerId="LiveId" clId="{B17D2E76-E816-4042-B6D3-B188D8BA4D30}" dt="2026-01-29T03:24:06.626" v="587"/>
          <ac:spMkLst>
            <pc:docMk/>
            <pc:sldMk cId="2716832018" sldId="262"/>
            <ac:spMk id="20" creationId="{303359CC-F616-C37C-4995-DEDE8270741D}"/>
          </ac:spMkLst>
        </pc:spChg>
        <pc:spChg chg="add mod">
          <ac:chgData name="爽真 鈴木" userId="b5baa8e4ca14e44c" providerId="LiveId" clId="{B17D2E76-E816-4042-B6D3-B188D8BA4D30}" dt="2026-01-29T03:24:06.626" v="587"/>
          <ac:spMkLst>
            <pc:docMk/>
            <pc:sldMk cId="2716832018" sldId="262"/>
            <ac:spMk id="21" creationId="{96FAE737-058E-1DD8-3D87-0B690D62D653}"/>
          </ac:spMkLst>
        </pc:spChg>
        <pc:spChg chg="add mod">
          <ac:chgData name="爽真 鈴木" userId="b5baa8e4ca14e44c" providerId="LiveId" clId="{B17D2E76-E816-4042-B6D3-B188D8BA4D30}" dt="2026-01-29T03:24:06.626" v="587"/>
          <ac:spMkLst>
            <pc:docMk/>
            <pc:sldMk cId="2716832018" sldId="262"/>
            <ac:spMk id="22" creationId="{6D7BD88F-ED2C-57E0-4F2D-19BBF74318DD}"/>
          </ac:spMkLst>
        </pc:spChg>
        <pc:spChg chg="del">
          <ac:chgData name="爽真 鈴木" userId="b5baa8e4ca14e44c" providerId="LiveId" clId="{B17D2E76-E816-4042-B6D3-B188D8BA4D30}" dt="2026-01-29T03:24:05.404" v="586" actId="478"/>
          <ac:spMkLst>
            <pc:docMk/>
            <pc:sldMk cId="2716832018" sldId="262"/>
            <ac:spMk id="24" creationId="{B9D4617D-F98E-E133-B5D0-7299BD817C5A}"/>
          </ac:spMkLst>
        </pc:spChg>
        <pc:spChg chg="add mod">
          <ac:chgData name="爽真 鈴木" userId="b5baa8e4ca14e44c" providerId="LiveId" clId="{B17D2E76-E816-4042-B6D3-B188D8BA4D30}" dt="2026-01-29T03:24:06.626" v="587"/>
          <ac:spMkLst>
            <pc:docMk/>
            <pc:sldMk cId="2716832018" sldId="262"/>
            <ac:spMk id="25" creationId="{BEAFBA5C-DA4D-8F1D-CB55-1B92DF41DE33}"/>
          </ac:spMkLst>
        </pc:spChg>
        <pc:spChg chg="del">
          <ac:chgData name="爽真 鈴木" userId="b5baa8e4ca14e44c" providerId="LiveId" clId="{B17D2E76-E816-4042-B6D3-B188D8BA4D30}" dt="2026-01-29T03:24:05.404" v="586" actId="478"/>
          <ac:spMkLst>
            <pc:docMk/>
            <pc:sldMk cId="2716832018" sldId="262"/>
            <ac:spMk id="26" creationId="{C053B444-A073-DFD5-D5CA-42575182ACF1}"/>
          </ac:spMkLst>
        </pc:spChg>
        <pc:spChg chg="del">
          <ac:chgData name="爽真 鈴木" userId="b5baa8e4ca14e44c" providerId="LiveId" clId="{B17D2E76-E816-4042-B6D3-B188D8BA4D30}" dt="2026-01-29T03:24:05.404" v="586" actId="478"/>
          <ac:spMkLst>
            <pc:docMk/>
            <pc:sldMk cId="2716832018" sldId="262"/>
            <ac:spMk id="28" creationId="{168C59BE-A239-BCAA-2646-D4419EDABD43}"/>
          </ac:spMkLst>
        </pc:spChg>
        <pc:spChg chg="del">
          <ac:chgData name="爽真 鈴木" userId="b5baa8e4ca14e44c" providerId="LiveId" clId="{B17D2E76-E816-4042-B6D3-B188D8BA4D30}" dt="2026-01-29T03:24:05.404" v="586" actId="478"/>
          <ac:spMkLst>
            <pc:docMk/>
            <pc:sldMk cId="2716832018" sldId="262"/>
            <ac:spMk id="29" creationId="{19E8B13E-C34E-7715-5C6C-51B9C2FEA37E}"/>
          </ac:spMkLst>
        </pc:spChg>
        <pc:spChg chg="add mod">
          <ac:chgData name="爽真 鈴木" userId="b5baa8e4ca14e44c" providerId="LiveId" clId="{B17D2E76-E816-4042-B6D3-B188D8BA4D30}" dt="2026-01-29T03:24:06.626" v="587"/>
          <ac:spMkLst>
            <pc:docMk/>
            <pc:sldMk cId="2716832018" sldId="262"/>
            <ac:spMk id="30" creationId="{D0481F59-4185-D2CB-62DD-E5A734B868B5}"/>
          </ac:spMkLst>
        </pc:spChg>
      </pc:sldChg>
      <pc:sldChg chg="addSp delSp modSp mod modNotesTx">
        <pc:chgData name="爽真 鈴木" userId="b5baa8e4ca14e44c" providerId="LiveId" clId="{B17D2E76-E816-4042-B6D3-B188D8BA4D30}" dt="2026-01-29T03:24:23.617" v="591" actId="20577"/>
        <pc:sldMkLst>
          <pc:docMk/>
          <pc:sldMk cId="3639132777" sldId="264"/>
        </pc:sldMkLst>
        <pc:spChg chg="del">
          <ac:chgData name="爽真 鈴木" userId="b5baa8e4ca14e44c" providerId="LiveId" clId="{B17D2E76-E816-4042-B6D3-B188D8BA4D30}" dt="2026-01-29T03:24:18.565" v="589" actId="478"/>
          <ac:spMkLst>
            <pc:docMk/>
            <pc:sldMk cId="3639132777" sldId="264"/>
            <ac:spMk id="3" creationId="{879BE06E-FDCC-7EEC-4D1D-ACFD8E438AAE}"/>
          </ac:spMkLst>
        </pc:spChg>
        <pc:spChg chg="del">
          <ac:chgData name="爽真 鈴木" userId="b5baa8e4ca14e44c" providerId="LiveId" clId="{B17D2E76-E816-4042-B6D3-B188D8BA4D30}" dt="2026-01-29T03:24:18.565" v="589" actId="478"/>
          <ac:spMkLst>
            <pc:docMk/>
            <pc:sldMk cId="3639132777" sldId="264"/>
            <ac:spMk id="4" creationId="{3E3D9B33-2A46-0D89-51EA-C389B058B881}"/>
          </ac:spMkLst>
        </pc:spChg>
        <pc:spChg chg="add mod">
          <ac:chgData name="爽真 鈴木" userId="b5baa8e4ca14e44c" providerId="LiveId" clId="{B17D2E76-E816-4042-B6D3-B188D8BA4D30}" dt="2026-01-29T03:24:19.633" v="590"/>
          <ac:spMkLst>
            <pc:docMk/>
            <pc:sldMk cId="3639132777" sldId="264"/>
            <ac:spMk id="9" creationId="{7D6D414C-BC11-E745-18EF-B52588AB7139}"/>
          </ac:spMkLst>
        </pc:spChg>
        <pc:spChg chg="add mod">
          <ac:chgData name="爽真 鈴木" userId="b5baa8e4ca14e44c" providerId="LiveId" clId="{B17D2E76-E816-4042-B6D3-B188D8BA4D30}" dt="2026-01-29T03:24:19.633" v="590"/>
          <ac:spMkLst>
            <pc:docMk/>
            <pc:sldMk cId="3639132777" sldId="264"/>
            <ac:spMk id="10" creationId="{D553D62E-FC45-22FC-6CEF-ED0D514AC9D6}"/>
          </ac:spMkLst>
        </pc:spChg>
        <pc:spChg chg="add mod">
          <ac:chgData name="爽真 鈴木" userId="b5baa8e4ca14e44c" providerId="LiveId" clId="{B17D2E76-E816-4042-B6D3-B188D8BA4D30}" dt="2026-01-29T03:24:19.633" v="590"/>
          <ac:spMkLst>
            <pc:docMk/>
            <pc:sldMk cId="3639132777" sldId="264"/>
            <ac:spMk id="12" creationId="{D9CD3745-B696-3030-B18A-1210DC13EECE}"/>
          </ac:spMkLst>
        </pc:spChg>
        <pc:spChg chg="add mod">
          <ac:chgData name="爽真 鈴木" userId="b5baa8e4ca14e44c" providerId="LiveId" clId="{B17D2E76-E816-4042-B6D3-B188D8BA4D30}" dt="2026-01-29T03:24:19.633" v="590"/>
          <ac:spMkLst>
            <pc:docMk/>
            <pc:sldMk cId="3639132777" sldId="264"/>
            <ac:spMk id="13" creationId="{4B53F04D-0C37-098E-BF56-EA6D8479948D}"/>
          </ac:spMkLst>
        </pc:spChg>
        <pc:spChg chg="del">
          <ac:chgData name="爽真 鈴木" userId="b5baa8e4ca14e44c" providerId="LiveId" clId="{B17D2E76-E816-4042-B6D3-B188D8BA4D30}" dt="2026-01-29T03:24:18.565" v="589" actId="478"/>
          <ac:spMkLst>
            <pc:docMk/>
            <pc:sldMk cId="3639132777" sldId="264"/>
            <ac:spMk id="14" creationId="{434A3FDB-0DF4-3423-8635-86653248C363}"/>
          </ac:spMkLst>
        </pc:spChg>
        <pc:spChg chg="del">
          <ac:chgData name="爽真 鈴木" userId="b5baa8e4ca14e44c" providerId="LiveId" clId="{B17D2E76-E816-4042-B6D3-B188D8BA4D30}" dt="2026-01-29T03:24:18.565" v="589" actId="478"/>
          <ac:spMkLst>
            <pc:docMk/>
            <pc:sldMk cId="3639132777" sldId="264"/>
            <ac:spMk id="15" creationId="{AEE94C4B-7551-73AD-9D18-B8A97ED783FB}"/>
          </ac:spMkLst>
        </pc:spChg>
        <pc:spChg chg="del">
          <ac:chgData name="爽真 鈴木" userId="b5baa8e4ca14e44c" providerId="LiveId" clId="{B17D2E76-E816-4042-B6D3-B188D8BA4D30}" dt="2026-01-29T03:24:18.565" v="589" actId="478"/>
          <ac:spMkLst>
            <pc:docMk/>
            <pc:sldMk cId="3639132777" sldId="264"/>
            <ac:spMk id="18" creationId="{75247CC8-43D5-DB3A-B16D-03543BAB93C9}"/>
          </ac:spMkLst>
        </pc:spChg>
        <pc:spChg chg="add mod">
          <ac:chgData name="爽真 鈴木" userId="b5baa8e4ca14e44c" providerId="LiveId" clId="{B17D2E76-E816-4042-B6D3-B188D8BA4D30}" dt="2026-01-29T03:24:19.633" v="590"/>
          <ac:spMkLst>
            <pc:docMk/>
            <pc:sldMk cId="3639132777" sldId="264"/>
            <ac:spMk id="19" creationId="{18E1CEBF-5B00-F309-3DE4-F1664BCDDC8B}"/>
          </ac:spMkLst>
        </pc:spChg>
        <pc:spChg chg="add mod">
          <ac:chgData name="爽真 鈴木" userId="b5baa8e4ca14e44c" providerId="LiveId" clId="{B17D2E76-E816-4042-B6D3-B188D8BA4D30}" dt="2026-01-29T03:24:19.633" v="590"/>
          <ac:spMkLst>
            <pc:docMk/>
            <pc:sldMk cId="3639132777" sldId="264"/>
            <ac:spMk id="21" creationId="{935CDA34-4ACD-59D3-3065-61CB70D0AFC2}"/>
          </ac:spMkLst>
        </pc:spChg>
        <pc:spChg chg="add mod">
          <ac:chgData name="爽真 鈴木" userId="b5baa8e4ca14e44c" providerId="LiveId" clId="{B17D2E76-E816-4042-B6D3-B188D8BA4D30}" dt="2026-01-29T03:24:19.633" v="590"/>
          <ac:spMkLst>
            <pc:docMk/>
            <pc:sldMk cId="3639132777" sldId="264"/>
            <ac:spMk id="22" creationId="{5A0AB21B-36B4-9596-82EE-B047AD010F7A}"/>
          </ac:spMkLst>
        </pc:spChg>
        <pc:spChg chg="del">
          <ac:chgData name="爽真 鈴木" userId="b5baa8e4ca14e44c" providerId="LiveId" clId="{B17D2E76-E816-4042-B6D3-B188D8BA4D30}" dt="2026-01-29T03:24:18.565" v="589" actId="478"/>
          <ac:spMkLst>
            <pc:docMk/>
            <pc:sldMk cId="3639132777" sldId="264"/>
            <ac:spMk id="24" creationId="{30D61258-7381-4FA6-9794-07D17BD542FB}"/>
          </ac:spMkLst>
        </pc:spChg>
        <pc:spChg chg="add mod">
          <ac:chgData name="爽真 鈴木" userId="b5baa8e4ca14e44c" providerId="LiveId" clId="{B17D2E76-E816-4042-B6D3-B188D8BA4D30}" dt="2026-01-29T03:24:19.633" v="590"/>
          <ac:spMkLst>
            <pc:docMk/>
            <pc:sldMk cId="3639132777" sldId="264"/>
            <ac:spMk id="25" creationId="{C9D61012-AD13-A045-0571-7AD3C37D9085}"/>
          </ac:spMkLst>
        </pc:spChg>
        <pc:spChg chg="del">
          <ac:chgData name="爽真 鈴木" userId="b5baa8e4ca14e44c" providerId="LiveId" clId="{B17D2E76-E816-4042-B6D3-B188D8BA4D30}" dt="2026-01-29T03:24:18.565" v="589" actId="478"/>
          <ac:spMkLst>
            <pc:docMk/>
            <pc:sldMk cId="3639132777" sldId="264"/>
            <ac:spMk id="26" creationId="{FDBC1C12-C834-B81E-DEAE-6D9F122FA184}"/>
          </ac:spMkLst>
        </pc:spChg>
        <pc:spChg chg="del">
          <ac:chgData name="爽真 鈴木" userId="b5baa8e4ca14e44c" providerId="LiveId" clId="{B17D2E76-E816-4042-B6D3-B188D8BA4D30}" dt="2026-01-29T03:24:18.565" v="589" actId="478"/>
          <ac:spMkLst>
            <pc:docMk/>
            <pc:sldMk cId="3639132777" sldId="264"/>
            <ac:spMk id="27" creationId="{A80AE05D-4CD8-9F07-095B-571E3395275D}"/>
          </ac:spMkLst>
        </pc:spChg>
        <pc:spChg chg="del">
          <ac:chgData name="爽真 鈴木" userId="b5baa8e4ca14e44c" providerId="LiveId" clId="{B17D2E76-E816-4042-B6D3-B188D8BA4D30}" dt="2026-01-29T03:24:18.565" v="589" actId="478"/>
          <ac:spMkLst>
            <pc:docMk/>
            <pc:sldMk cId="3639132777" sldId="264"/>
            <ac:spMk id="28" creationId="{7C85DB1F-83D6-5881-3B15-B73ADB6F6370}"/>
          </ac:spMkLst>
        </pc:spChg>
        <pc:spChg chg="del">
          <ac:chgData name="爽真 鈴木" userId="b5baa8e4ca14e44c" providerId="LiveId" clId="{B17D2E76-E816-4042-B6D3-B188D8BA4D30}" dt="2026-01-29T03:24:18.565" v="589" actId="478"/>
          <ac:spMkLst>
            <pc:docMk/>
            <pc:sldMk cId="3639132777" sldId="264"/>
            <ac:spMk id="29" creationId="{52BF3980-AEF8-F9F8-8DE2-BB7663954188}"/>
          </ac:spMkLst>
        </pc:spChg>
        <pc:spChg chg="add mod">
          <ac:chgData name="爽真 鈴木" userId="b5baa8e4ca14e44c" providerId="LiveId" clId="{B17D2E76-E816-4042-B6D3-B188D8BA4D30}" dt="2026-01-29T03:24:19.633" v="590"/>
          <ac:spMkLst>
            <pc:docMk/>
            <pc:sldMk cId="3639132777" sldId="264"/>
            <ac:spMk id="30" creationId="{D788A39B-295E-B321-E41D-F36F598A1E2A}"/>
          </ac:spMkLst>
        </pc:spChg>
        <pc:spChg chg="add mod">
          <ac:chgData name="爽真 鈴木" userId="b5baa8e4ca14e44c" providerId="LiveId" clId="{B17D2E76-E816-4042-B6D3-B188D8BA4D30}" dt="2026-01-29T03:24:19.633" v="590"/>
          <ac:spMkLst>
            <pc:docMk/>
            <pc:sldMk cId="3639132777" sldId="264"/>
            <ac:spMk id="31" creationId="{9E8F0354-9E26-B483-A94F-C1052418F655}"/>
          </ac:spMkLst>
        </pc:spChg>
      </pc:sldChg>
      <pc:sldChg chg="addSp delSp modSp mod modNotesTx">
        <pc:chgData name="爽真 鈴木" userId="b5baa8e4ca14e44c" providerId="LiveId" clId="{B17D2E76-E816-4042-B6D3-B188D8BA4D30}" dt="2026-01-29T03:24:37.603" v="594" actId="20577"/>
        <pc:sldMkLst>
          <pc:docMk/>
          <pc:sldMk cId="3554117643" sldId="266"/>
        </pc:sldMkLst>
        <pc:spChg chg="del">
          <ac:chgData name="爽真 鈴木" userId="b5baa8e4ca14e44c" providerId="LiveId" clId="{B17D2E76-E816-4042-B6D3-B188D8BA4D30}" dt="2026-01-29T03:24:32.062" v="592" actId="478"/>
          <ac:spMkLst>
            <pc:docMk/>
            <pc:sldMk cId="3554117643" sldId="266"/>
            <ac:spMk id="3" creationId="{FD564298-36C1-C83C-F7FE-74931E349789}"/>
          </ac:spMkLst>
        </pc:spChg>
        <pc:spChg chg="del">
          <ac:chgData name="爽真 鈴木" userId="b5baa8e4ca14e44c" providerId="LiveId" clId="{B17D2E76-E816-4042-B6D3-B188D8BA4D30}" dt="2026-01-29T03:24:32.062" v="592" actId="478"/>
          <ac:spMkLst>
            <pc:docMk/>
            <pc:sldMk cId="3554117643" sldId="266"/>
            <ac:spMk id="4" creationId="{3B7DA9E3-7D12-5552-5AEA-1EF937D1B044}"/>
          </ac:spMkLst>
        </pc:spChg>
        <pc:spChg chg="add mod">
          <ac:chgData name="爽真 鈴木" userId="b5baa8e4ca14e44c" providerId="LiveId" clId="{B17D2E76-E816-4042-B6D3-B188D8BA4D30}" dt="2026-01-29T03:24:33.115" v="593"/>
          <ac:spMkLst>
            <pc:docMk/>
            <pc:sldMk cId="3554117643" sldId="266"/>
            <ac:spMk id="9" creationId="{B4BFCA5C-DD6D-A8B0-1232-C352B10B07BF}"/>
          </ac:spMkLst>
        </pc:spChg>
        <pc:spChg chg="add mod">
          <ac:chgData name="爽真 鈴木" userId="b5baa8e4ca14e44c" providerId="LiveId" clId="{B17D2E76-E816-4042-B6D3-B188D8BA4D30}" dt="2026-01-29T03:24:33.115" v="593"/>
          <ac:spMkLst>
            <pc:docMk/>
            <pc:sldMk cId="3554117643" sldId="266"/>
            <ac:spMk id="10" creationId="{A1A908E5-21C6-8F0D-617A-6F8FC9241A80}"/>
          </ac:spMkLst>
        </pc:spChg>
        <pc:spChg chg="add mod">
          <ac:chgData name="爽真 鈴木" userId="b5baa8e4ca14e44c" providerId="LiveId" clId="{B17D2E76-E816-4042-B6D3-B188D8BA4D30}" dt="2026-01-29T03:24:33.115" v="593"/>
          <ac:spMkLst>
            <pc:docMk/>
            <pc:sldMk cId="3554117643" sldId="266"/>
            <ac:spMk id="12" creationId="{7C791FF3-41DD-21A5-5CE5-F0C082F5ADE8}"/>
          </ac:spMkLst>
        </pc:spChg>
        <pc:spChg chg="add mod">
          <ac:chgData name="爽真 鈴木" userId="b5baa8e4ca14e44c" providerId="LiveId" clId="{B17D2E76-E816-4042-B6D3-B188D8BA4D30}" dt="2026-01-29T03:24:33.115" v="593"/>
          <ac:spMkLst>
            <pc:docMk/>
            <pc:sldMk cId="3554117643" sldId="266"/>
            <ac:spMk id="13" creationId="{522BCBD3-18BE-7052-C727-F5D1A9E733BB}"/>
          </ac:spMkLst>
        </pc:spChg>
        <pc:spChg chg="del">
          <ac:chgData name="爽真 鈴木" userId="b5baa8e4ca14e44c" providerId="LiveId" clId="{B17D2E76-E816-4042-B6D3-B188D8BA4D30}" dt="2026-01-29T03:24:32.062" v="592" actId="478"/>
          <ac:spMkLst>
            <pc:docMk/>
            <pc:sldMk cId="3554117643" sldId="266"/>
            <ac:spMk id="14" creationId="{C3A62E99-11C0-25DA-EAD4-46D9208FD015}"/>
          </ac:spMkLst>
        </pc:spChg>
        <pc:spChg chg="del">
          <ac:chgData name="爽真 鈴木" userId="b5baa8e4ca14e44c" providerId="LiveId" clId="{B17D2E76-E816-4042-B6D3-B188D8BA4D30}" dt="2026-01-29T03:24:32.062" v="592" actId="478"/>
          <ac:spMkLst>
            <pc:docMk/>
            <pc:sldMk cId="3554117643" sldId="266"/>
            <ac:spMk id="17" creationId="{5A0B92B6-41D7-971E-F5A4-CD587BD36CF2}"/>
          </ac:spMkLst>
        </pc:spChg>
        <pc:spChg chg="del">
          <ac:chgData name="爽真 鈴木" userId="b5baa8e4ca14e44c" providerId="LiveId" clId="{B17D2E76-E816-4042-B6D3-B188D8BA4D30}" dt="2026-01-29T03:24:32.062" v="592" actId="478"/>
          <ac:spMkLst>
            <pc:docMk/>
            <pc:sldMk cId="3554117643" sldId="266"/>
            <ac:spMk id="18" creationId="{DDDAEE55-37E5-5B0C-967D-B16F7909DC8E}"/>
          </ac:spMkLst>
        </pc:spChg>
        <pc:spChg chg="add mod">
          <ac:chgData name="爽真 鈴木" userId="b5baa8e4ca14e44c" providerId="LiveId" clId="{B17D2E76-E816-4042-B6D3-B188D8BA4D30}" dt="2026-01-29T03:24:33.115" v="593"/>
          <ac:spMkLst>
            <pc:docMk/>
            <pc:sldMk cId="3554117643" sldId="266"/>
            <ac:spMk id="19" creationId="{37A067B7-058B-6E6F-D45E-126DD29AB737}"/>
          </ac:spMkLst>
        </pc:spChg>
        <pc:spChg chg="add mod">
          <ac:chgData name="爽真 鈴木" userId="b5baa8e4ca14e44c" providerId="LiveId" clId="{B17D2E76-E816-4042-B6D3-B188D8BA4D30}" dt="2026-01-29T03:24:33.115" v="593"/>
          <ac:spMkLst>
            <pc:docMk/>
            <pc:sldMk cId="3554117643" sldId="266"/>
            <ac:spMk id="20" creationId="{A8CF1138-0E86-3CEA-33B4-698FDF18431F}"/>
          </ac:spMkLst>
        </pc:spChg>
        <pc:spChg chg="add mod">
          <ac:chgData name="爽真 鈴木" userId="b5baa8e4ca14e44c" providerId="LiveId" clId="{B17D2E76-E816-4042-B6D3-B188D8BA4D30}" dt="2026-01-29T03:24:33.115" v="593"/>
          <ac:spMkLst>
            <pc:docMk/>
            <pc:sldMk cId="3554117643" sldId="266"/>
            <ac:spMk id="21" creationId="{5521027B-282E-68AD-EE7A-A6A532557FB3}"/>
          </ac:spMkLst>
        </pc:spChg>
        <pc:spChg chg="add mod">
          <ac:chgData name="爽真 鈴木" userId="b5baa8e4ca14e44c" providerId="LiveId" clId="{B17D2E76-E816-4042-B6D3-B188D8BA4D30}" dt="2026-01-29T03:24:33.115" v="593"/>
          <ac:spMkLst>
            <pc:docMk/>
            <pc:sldMk cId="3554117643" sldId="266"/>
            <ac:spMk id="23" creationId="{D59DAD89-0ACB-805A-821F-490858C887C5}"/>
          </ac:spMkLst>
        </pc:spChg>
        <pc:spChg chg="del">
          <ac:chgData name="爽真 鈴木" userId="b5baa8e4ca14e44c" providerId="LiveId" clId="{B17D2E76-E816-4042-B6D3-B188D8BA4D30}" dt="2026-01-29T03:24:32.062" v="592" actId="478"/>
          <ac:spMkLst>
            <pc:docMk/>
            <pc:sldMk cId="3554117643" sldId="266"/>
            <ac:spMk id="24" creationId="{DFF2E70D-D160-C17E-95E4-48B43B467D11}"/>
          </ac:spMkLst>
        </pc:spChg>
        <pc:spChg chg="add mod">
          <ac:chgData name="爽真 鈴木" userId="b5baa8e4ca14e44c" providerId="LiveId" clId="{B17D2E76-E816-4042-B6D3-B188D8BA4D30}" dt="2026-01-29T03:24:33.115" v="593"/>
          <ac:spMkLst>
            <pc:docMk/>
            <pc:sldMk cId="3554117643" sldId="266"/>
            <ac:spMk id="25" creationId="{04D1C576-8290-0149-9BA0-E842E013F9D7}"/>
          </ac:spMkLst>
        </pc:spChg>
        <pc:spChg chg="del">
          <ac:chgData name="爽真 鈴木" userId="b5baa8e4ca14e44c" providerId="LiveId" clId="{B17D2E76-E816-4042-B6D3-B188D8BA4D30}" dt="2026-01-29T03:24:32.062" v="592" actId="478"/>
          <ac:spMkLst>
            <pc:docMk/>
            <pc:sldMk cId="3554117643" sldId="266"/>
            <ac:spMk id="26" creationId="{61889E29-A530-FA86-B572-47EA1D4019A3}"/>
          </ac:spMkLst>
        </pc:spChg>
        <pc:spChg chg="del">
          <ac:chgData name="爽真 鈴木" userId="b5baa8e4ca14e44c" providerId="LiveId" clId="{B17D2E76-E816-4042-B6D3-B188D8BA4D30}" dt="2026-01-29T03:24:32.062" v="592" actId="478"/>
          <ac:spMkLst>
            <pc:docMk/>
            <pc:sldMk cId="3554117643" sldId="266"/>
            <ac:spMk id="27" creationId="{2DF660D7-B663-9EBB-1FB0-3738CAE4DCF5}"/>
          </ac:spMkLst>
        </pc:spChg>
        <pc:spChg chg="del">
          <ac:chgData name="爽真 鈴木" userId="b5baa8e4ca14e44c" providerId="LiveId" clId="{B17D2E76-E816-4042-B6D3-B188D8BA4D30}" dt="2026-01-29T03:24:32.062" v="592" actId="478"/>
          <ac:spMkLst>
            <pc:docMk/>
            <pc:sldMk cId="3554117643" sldId="266"/>
            <ac:spMk id="28" creationId="{78875F54-565F-D847-547C-313B2B42750A}"/>
          </ac:spMkLst>
        </pc:spChg>
        <pc:spChg chg="del">
          <ac:chgData name="爽真 鈴木" userId="b5baa8e4ca14e44c" providerId="LiveId" clId="{B17D2E76-E816-4042-B6D3-B188D8BA4D30}" dt="2026-01-29T03:24:32.062" v="592" actId="478"/>
          <ac:spMkLst>
            <pc:docMk/>
            <pc:sldMk cId="3554117643" sldId="266"/>
            <ac:spMk id="29" creationId="{BADB83BF-6CB5-477A-D006-BA816FE53A50}"/>
          </ac:spMkLst>
        </pc:spChg>
        <pc:spChg chg="add mod">
          <ac:chgData name="爽真 鈴木" userId="b5baa8e4ca14e44c" providerId="LiveId" clId="{B17D2E76-E816-4042-B6D3-B188D8BA4D30}" dt="2026-01-29T03:24:33.115" v="593"/>
          <ac:spMkLst>
            <pc:docMk/>
            <pc:sldMk cId="3554117643" sldId="266"/>
            <ac:spMk id="30" creationId="{4D57A01B-D378-0383-AC7D-0AB816747DE0}"/>
          </ac:spMkLst>
        </pc:spChg>
      </pc:sldChg>
      <pc:sldChg chg="addSp delSp modSp mod modNotesTx">
        <pc:chgData name="爽真 鈴木" userId="b5baa8e4ca14e44c" providerId="LiveId" clId="{B17D2E76-E816-4042-B6D3-B188D8BA4D30}" dt="2026-01-29T03:24:57.841" v="597" actId="20577"/>
        <pc:sldMkLst>
          <pc:docMk/>
          <pc:sldMk cId="1600209861" sldId="268"/>
        </pc:sldMkLst>
        <pc:spChg chg="del">
          <ac:chgData name="爽真 鈴木" userId="b5baa8e4ca14e44c" providerId="LiveId" clId="{B17D2E76-E816-4042-B6D3-B188D8BA4D30}" dt="2026-01-29T03:24:45.324" v="595" actId="478"/>
          <ac:spMkLst>
            <pc:docMk/>
            <pc:sldMk cId="1600209861" sldId="268"/>
            <ac:spMk id="3" creationId="{FB9FA078-67F7-1748-C671-0A09D4C6CD84}"/>
          </ac:spMkLst>
        </pc:spChg>
        <pc:spChg chg="add mod">
          <ac:chgData name="爽真 鈴木" userId="b5baa8e4ca14e44c" providerId="LiveId" clId="{B17D2E76-E816-4042-B6D3-B188D8BA4D30}" dt="2026-01-29T03:24:46.128" v="596"/>
          <ac:spMkLst>
            <pc:docMk/>
            <pc:sldMk cId="1600209861" sldId="268"/>
            <ac:spMk id="9" creationId="{AB6FB8BC-CC2F-DE2A-AB54-7CF29BA6AC22}"/>
          </ac:spMkLst>
        </pc:spChg>
        <pc:spChg chg="add mod">
          <ac:chgData name="爽真 鈴木" userId="b5baa8e4ca14e44c" providerId="LiveId" clId="{B17D2E76-E816-4042-B6D3-B188D8BA4D30}" dt="2026-01-29T03:24:46.128" v="596"/>
          <ac:spMkLst>
            <pc:docMk/>
            <pc:sldMk cId="1600209861" sldId="268"/>
            <ac:spMk id="11" creationId="{EE1285FE-1302-DBFA-86C1-ABFF539D859E}"/>
          </ac:spMkLst>
        </pc:spChg>
        <pc:spChg chg="add mod">
          <ac:chgData name="爽真 鈴木" userId="b5baa8e4ca14e44c" providerId="LiveId" clId="{B17D2E76-E816-4042-B6D3-B188D8BA4D30}" dt="2026-01-29T03:24:46.128" v="596"/>
          <ac:spMkLst>
            <pc:docMk/>
            <pc:sldMk cId="1600209861" sldId="268"/>
            <ac:spMk id="12" creationId="{06E9DC5C-3296-7FA3-B748-51057DA360D4}"/>
          </ac:spMkLst>
        </pc:spChg>
        <pc:spChg chg="del">
          <ac:chgData name="爽真 鈴木" userId="b5baa8e4ca14e44c" providerId="LiveId" clId="{B17D2E76-E816-4042-B6D3-B188D8BA4D30}" dt="2026-01-29T03:24:45.324" v="595" actId="478"/>
          <ac:spMkLst>
            <pc:docMk/>
            <pc:sldMk cId="1600209861" sldId="268"/>
            <ac:spMk id="14" creationId="{A5603FE0-8919-188C-8617-CAA7E759980D}"/>
          </ac:spMkLst>
        </pc:spChg>
        <pc:spChg chg="del">
          <ac:chgData name="爽真 鈴木" userId="b5baa8e4ca14e44c" providerId="LiveId" clId="{B17D2E76-E816-4042-B6D3-B188D8BA4D30}" dt="2026-01-29T03:24:45.324" v="595" actId="478"/>
          <ac:spMkLst>
            <pc:docMk/>
            <pc:sldMk cId="1600209861" sldId="268"/>
            <ac:spMk id="15" creationId="{113D01C1-A5B2-D7B2-DAC9-7CDDC91FBF21}"/>
          </ac:spMkLst>
        </pc:spChg>
        <pc:spChg chg="add mod">
          <ac:chgData name="爽真 鈴木" userId="b5baa8e4ca14e44c" providerId="LiveId" clId="{B17D2E76-E816-4042-B6D3-B188D8BA4D30}" dt="2026-01-29T03:24:46.128" v="596"/>
          <ac:spMkLst>
            <pc:docMk/>
            <pc:sldMk cId="1600209861" sldId="268"/>
            <ac:spMk id="16" creationId="{5D1064C7-F880-7EB4-A3EA-9523600BF057}"/>
          </ac:spMkLst>
        </pc:spChg>
        <pc:spChg chg="del">
          <ac:chgData name="爽真 鈴木" userId="b5baa8e4ca14e44c" providerId="LiveId" clId="{B17D2E76-E816-4042-B6D3-B188D8BA4D30}" dt="2026-01-29T03:24:45.324" v="595" actId="478"/>
          <ac:spMkLst>
            <pc:docMk/>
            <pc:sldMk cId="1600209861" sldId="268"/>
            <ac:spMk id="17" creationId="{01034427-A842-9377-E01E-F9A4907F900E}"/>
          </ac:spMkLst>
        </pc:spChg>
        <pc:spChg chg="del">
          <ac:chgData name="爽真 鈴木" userId="b5baa8e4ca14e44c" providerId="LiveId" clId="{B17D2E76-E816-4042-B6D3-B188D8BA4D30}" dt="2026-01-29T03:24:45.324" v="595" actId="478"/>
          <ac:spMkLst>
            <pc:docMk/>
            <pc:sldMk cId="1600209861" sldId="268"/>
            <ac:spMk id="18" creationId="{270A9447-5149-CB25-2A15-8E45F9ACBC03}"/>
          </ac:spMkLst>
        </pc:spChg>
        <pc:spChg chg="add mod">
          <ac:chgData name="爽真 鈴木" userId="b5baa8e4ca14e44c" providerId="LiveId" clId="{B17D2E76-E816-4042-B6D3-B188D8BA4D30}" dt="2026-01-29T03:24:46.128" v="596"/>
          <ac:spMkLst>
            <pc:docMk/>
            <pc:sldMk cId="1600209861" sldId="268"/>
            <ac:spMk id="20" creationId="{E490919F-1BC6-30B0-3CC3-AACFC18D8E34}"/>
          </ac:spMkLst>
        </pc:spChg>
        <pc:spChg chg="add mod">
          <ac:chgData name="爽真 鈴木" userId="b5baa8e4ca14e44c" providerId="LiveId" clId="{B17D2E76-E816-4042-B6D3-B188D8BA4D30}" dt="2026-01-29T03:24:46.128" v="596"/>
          <ac:spMkLst>
            <pc:docMk/>
            <pc:sldMk cId="1600209861" sldId="268"/>
            <ac:spMk id="21" creationId="{94056A67-0F3E-CCFD-1313-4314C3E98A39}"/>
          </ac:spMkLst>
        </pc:spChg>
        <pc:spChg chg="add mod">
          <ac:chgData name="爽真 鈴木" userId="b5baa8e4ca14e44c" providerId="LiveId" clId="{B17D2E76-E816-4042-B6D3-B188D8BA4D30}" dt="2026-01-29T03:24:46.128" v="596"/>
          <ac:spMkLst>
            <pc:docMk/>
            <pc:sldMk cId="1600209861" sldId="268"/>
            <ac:spMk id="22" creationId="{BDC0A052-F131-0668-900F-E2D887E8BA28}"/>
          </ac:spMkLst>
        </pc:spChg>
        <pc:spChg chg="add mod">
          <ac:chgData name="爽真 鈴木" userId="b5baa8e4ca14e44c" providerId="LiveId" clId="{B17D2E76-E816-4042-B6D3-B188D8BA4D30}" dt="2026-01-29T03:24:46.128" v="596"/>
          <ac:spMkLst>
            <pc:docMk/>
            <pc:sldMk cId="1600209861" sldId="268"/>
            <ac:spMk id="23" creationId="{B7C6DECB-C177-0372-6FE0-558C4FCF63CF}"/>
          </ac:spMkLst>
        </pc:spChg>
        <pc:spChg chg="del">
          <ac:chgData name="爽真 鈴木" userId="b5baa8e4ca14e44c" providerId="LiveId" clId="{B17D2E76-E816-4042-B6D3-B188D8BA4D30}" dt="2026-01-29T03:24:45.324" v="595" actId="478"/>
          <ac:spMkLst>
            <pc:docMk/>
            <pc:sldMk cId="1600209861" sldId="268"/>
            <ac:spMk id="24" creationId="{D2263B52-F590-9F24-216B-F652BA2220B5}"/>
          </ac:spMkLst>
        </pc:spChg>
        <pc:spChg chg="add mod">
          <ac:chgData name="爽真 鈴木" userId="b5baa8e4ca14e44c" providerId="LiveId" clId="{B17D2E76-E816-4042-B6D3-B188D8BA4D30}" dt="2026-01-29T03:24:46.128" v="596"/>
          <ac:spMkLst>
            <pc:docMk/>
            <pc:sldMk cId="1600209861" sldId="268"/>
            <ac:spMk id="25" creationId="{0BD19B53-E496-8671-C74C-6C141D846981}"/>
          </ac:spMkLst>
        </pc:spChg>
        <pc:spChg chg="del">
          <ac:chgData name="爽真 鈴木" userId="b5baa8e4ca14e44c" providerId="LiveId" clId="{B17D2E76-E816-4042-B6D3-B188D8BA4D30}" dt="2026-01-29T03:24:45.324" v="595" actId="478"/>
          <ac:spMkLst>
            <pc:docMk/>
            <pc:sldMk cId="1600209861" sldId="268"/>
            <ac:spMk id="26" creationId="{4D746CBD-C859-888C-C0E5-8202B89CC89B}"/>
          </ac:spMkLst>
        </pc:spChg>
        <pc:spChg chg="del">
          <ac:chgData name="爽真 鈴木" userId="b5baa8e4ca14e44c" providerId="LiveId" clId="{B17D2E76-E816-4042-B6D3-B188D8BA4D30}" dt="2026-01-29T03:24:45.324" v="595" actId="478"/>
          <ac:spMkLst>
            <pc:docMk/>
            <pc:sldMk cId="1600209861" sldId="268"/>
            <ac:spMk id="27" creationId="{5935D96F-5BB5-489C-C6A9-42D17EF8D1AA}"/>
          </ac:spMkLst>
        </pc:spChg>
        <pc:spChg chg="del">
          <ac:chgData name="爽真 鈴木" userId="b5baa8e4ca14e44c" providerId="LiveId" clId="{B17D2E76-E816-4042-B6D3-B188D8BA4D30}" dt="2026-01-29T03:24:45.324" v="595" actId="478"/>
          <ac:spMkLst>
            <pc:docMk/>
            <pc:sldMk cId="1600209861" sldId="268"/>
            <ac:spMk id="28" creationId="{FB6FD16D-8A24-13DA-C812-DBF809F4C93F}"/>
          </ac:spMkLst>
        </pc:spChg>
        <pc:spChg chg="del">
          <ac:chgData name="爽真 鈴木" userId="b5baa8e4ca14e44c" providerId="LiveId" clId="{B17D2E76-E816-4042-B6D3-B188D8BA4D30}" dt="2026-01-29T03:24:45.324" v="595" actId="478"/>
          <ac:spMkLst>
            <pc:docMk/>
            <pc:sldMk cId="1600209861" sldId="268"/>
            <ac:spMk id="29" creationId="{DE67EFD1-72E0-5507-CEED-43B40DE4183D}"/>
          </ac:spMkLst>
        </pc:spChg>
        <pc:spChg chg="add mod">
          <ac:chgData name="爽真 鈴木" userId="b5baa8e4ca14e44c" providerId="LiveId" clId="{B17D2E76-E816-4042-B6D3-B188D8BA4D30}" dt="2026-01-29T03:24:46.128" v="596"/>
          <ac:spMkLst>
            <pc:docMk/>
            <pc:sldMk cId="1600209861" sldId="268"/>
            <ac:spMk id="30" creationId="{543A368B-F01D-9853-4491-35A1A2B496A9}"/>
          </ac:spMkLst>
        </pc:spChg>
      </pc:sldChg>
      <pc:sldChg chg="addSp delSp modSp mod modNotesTx">
        <pc:chgData name="爽真 鈴木" userId="b5baa8e4ca14e44c" providerId="LiveId" clId="{B17D2E76-E816-4042-B6D3-B188D8BA4D30}" dt="2026-01-29T03:25:18.648" v="600" actId="20577"/>
        <pc:sldMkLst>
          <pc:docMk/>
          <pc:sldMk cId="1865892723" sldId="270"/>
        </pc:sldMkLst>
        <pc:spChg chg="del">
          <ac:chgData name="爽真 鈴木" userId="b5baa8e4ca14e44c" providerId="LiveId" clId="{B17D2E76-E816-4042-B6D3-B188D8BA4D30}" dt="2026-01-29T03:25:07.172" v="598" actId="478"/>
          <ac:spMkLst>
            <pc:docMk/>
            <pc:sldMk cId="1865892723" sldId="270"/>
            <ac:spMk id="3" creationId="{F1CEDAA4-7538-9947-ABBB-6FEE6741BE4F}"/>
          </ac:spMkLst>
        </pc:spChg>
        <pc:spChg chg="add mod">
          <ac:chgData name="爽真 鈴木" userId="b5baa8e4ca14e44c" providerId="LiveId" clId="{B17D2E76-E816-4042-B6D3-B188D8BA4D30}" dt="2026-01-29T03:25:08.178" v="599"/>
          <ac:spMkLst>
            <pc:docMk/>
            <pc:sldMk cId="1865892723" sldId="270"/>
            <ac:spMk id="10" creationId="{CB68692D-5883-E3EF-5017-B97BA73E5D9A}"/>
          </ac:spMkLst>
        </pc:spChg>
        <pc:spChg chg="add mod">
          <ac:chgData name="爽真 鈴木" userId="b5baa8e4ca14e44c" providerId="LiveId" clId="{B17D2E76-E816-4042-B6D3-B188D8BA4D30}" dt="2026-01-29T03:25:08.178" v="599"/>
          <ac:spMkLst>
            <pc:docMk/>
            <pc:sldMk cId="1865892723" sldId="270"/>
            <ac:spMk id="11" creationId="{F05A831A-A544-FC5B-DD49-4CDFC552F1AE}"/>
          </ac:spMkLst>
        </pc:spChg>
        <pc:spChg chg="add mod">
          <ac:chgData name="爽真 鈴木" userId="b5baa8e4ca14e44c" providerId="LiveId" clId="{B17D2E76-E816-4042-B6D3-B188D8BA4D30}" dt="2026-01-29T03:25:08.178" v="599"/>
          <ac:spMkLst>
            <pc:docMk/>
            <pc:sldMk cId="1865892723" sldId="270"/>
            <ac:spMk id="12" creationId="{E14418D8-4C98-4D2E-EC94-8532E0258C9B}"/>
          </ac:spMkLst>
        </pc:spChg>
        <pc:spChg chg="del">
          <ac:chgData name="爽真 鈴木" userId="b5baa8e4ca14e44c" providerId="LiveId" clId="{B17D2E76-E816-4042-B6D3-B188D8BA4D30}" dt="2026-01-29T03:25:07.172" v="598" actId="478"/>
          <ac:spMkLst>
            <pc:docMk/>
            <pc:sldMk cId="1865892723" sldId="270"/>
            <ac:spMk id="14" creationId="{27A2D424-82CE-7E99-3F9E-3C6FA11F1EA0}"/>
          </ac:spMkLst>
        </pc:spChg>
        <pc:spChg chg="del">
          <ac:chgData name="爽真 鈴木" userId="b5baa8e4ca14e44c" providerId="LiveId" clId="{B17D2E76-E816-4042-B6D3-B188D8BA4D30}" dt="2026-01-29T03:25:07.172" v="598" actId="478"/>
          <ac:spMkLst>
            <pc:docMk/>
            <pc:sldMk cId="1865892723" sldId="270"/>
            <ac:spMk id="15" creationId="{88C0D995-F4C6-2E9C-13AC-EC320D880274}"/>
          </ac:spMkLst>
        </pc:spChg>
        <pc:spChg chg="add mod">
          <ac:chgData name="爽真 鈴木" userId="b5baa8e4ca14e44c" providerId="LiveId" clId="{B17D2E76-E816-4042-B6D3-B188D8BA4D30}" dt="2026-01-29T03:25:08.178" v="599"/>
          <ac:spMkLst>
            <pc:docMk/>
            <pc:sldMk cId="1865892723" sldId="270"/>
            <ac:spMk id="16" creationId="{411EA333-C11A-175D-3578-728BAF12B4A8}"/>
          </ac:spMkLst>
        </pc:spChg>
        <pc:spChg chg="del">
          <ac:chgData name="爽真 鈴木" userId="b5baa8e4ca14e44c" providerId="LiveId" clId="{B17D2E76-E816-4042-B6D3-B188D8BA4D30}" dt="2026-01-29T03:25:07.172" v="598" actId="478"/>
          <ac:spMkLst>
            <pc:docMk/>
            <pc:sldMk cId="1865892723" sldId="270"/>
            <ac:spMk id="17" creationId="{82006049-7659-7BEC-F8A7-C7F419231A4D}"/>
          </ac:spMkLst>
        </pc:spChg>
        <pc:spChg chg="del">
          <ac:chgData name="爽真 鈴木" userId="b5baa8e4ca14e44c" providerId="LiveId" clId="{B17D2E76-E816-4042-B6D3-B188D8BA4D30}" dt="2026-01-29T03:25:07.172" v="598" actId="478"/>
          <ac:spMkLst>
            <pc:docMk/>
            <pc:sldMk cId="1865892723" sldId="270"/>
            <ac:spMk id="18" creationId="{235F84DA-598C-7FBA-F539-34E23BF24E73}"/>
          </ac:spMkLst>
        </pc:spChg>
        <pc:spChg chg="add mod">
          <ac:chgData name="爽真 鈴木" userId="b5baa8e4ca14e44c" providerId="LiveId" clId="{B17D2E76-E816-4042-B6D3-B188D8BA4D30}" dt="2026-01-29T03:25:08.178" v="599"/>
          <ac:spMkLst>
            <pc:docMk/>
            <pc:sldMk cId="1865892723" sldId="270"/>
            <ac:spMk id="19" creationId="{E984A903-7B00-DBBA-02D8-01D8830C7EB9}"/>
          </ac:spMkLst>
        </pc:spChg>
        <pc:spChg chg="add mod">
          <ac:chgData name="爽真 鈴木" userId="b5baa8e4ca14e44c" providerId="LiveId" clId="{B17D2E76-E816-4042-B6D3-B188D8BA4D30}" dt="2026-01-29T03:25:08.178" v="599"/>
          <ac:spMkLst>
            <pc:docMk/>
            <pc:sldMk cId="1865892723" sldId="270"/>
            <ac:spMk id="20" creationId="{225429EF-3746-BFC0-2FBF-164B9AC61182}"/>
          </ac:spMkLst>
        </pc:spChg>
        <pc:spChg chg="add mod">
          <ac:chgData name="爽真 鈴木" userId="b5baa8e4ca14e44c" providerId="LiveId" clId="{B17D2E76-E816-4042-B6D3-B188D8BA4D30}" dt="2026-01-29T03:25:08.178" v="599"/>
          <ac:spMkLst>
            <pc:docMk/>
            <pc:sldMk cId="1865892723" sldId="270"/>
            <ac:spMk id="21" creationId="{BB6BAC85-041E-D53E-E09E-0757C65C278F}"/>
          </ac:spMkLst>
        </pc:spChg>
        <pc:spChg chg="add mod">
          <ac:chgData name="爽真 鈴木" userId="b5baa8e4ca14e44c" providerId="LiveId" clId="{B17D2E76-E816-4042-B6D3-B188D8BA4D30}" dt="2026-01-29T03:25:08.178" v="599"/>
          <ac:spMkLst>
            <pc:docMk/>
            <pc:sldMk cId="1865892723" sldId="270"/>
            <ac:spMk id="22" creationId="{F2019C65-7693-8318-DCB2-D489BBE33144}"/>
          </ac:spMkLst>
        </pc:spChg>
        <pc:spChg chg="add mod">
          <ac:chgData name="爽真 鈴木" userId="b5baa8e4ca14e44c" providerId="LiveId" clId="{B17D2E76-E816-4042-B6D3-B188D8BA4D30}" dt="2026-01-29T03:25:08.178" v="599"/>
          <ac:spMkLst>
            <pc:docMk/>
            <pc:sldMk cId="1865892723" sldId="270"/>
            <ac:spMk id="23" creationId="{41DDD8A0-678B-46B3-F615-5A3FE5829A0F}"/>
          </ac:spMkLst>
        </pc:spChg>
        <pc:spChg chg="del">
          <ac:chgData name="爽真 鈴木" userId="b5baa8e4ca14e44c" providerId="LiveId" clId="{B17D2E76-E816-4042-B6D3-B188D8BA4D30}" dt="2026-01-29T03:25:07.172" v="598" actId="478"/>
          <ac:spMkLst>
            <pc:docMk/>
            <pc:sldMk cId="1865892723" sldId="270"/>
            <ac:spMk id="24" creationId="{D26D19D4-6FBE-6ADE-37EF-F968EA4B4565}"/>
          </ac:spMkLst>
        </pc:spChg>
        <pc:spChg chg="del">
          <ac:chgData name="爽真 鈴木" userId="b5baa8e4ca14e44c" providerId="LiveId" clId="{B17D2E76-E816-4042-B6D3-B188D8BA4D30}" dt="2026-01-29T03:25:07.172" v="598" actId="478"/>
          <ac:spMkLst>
            <pc:docMk/>
            <pc:sldMk cId="1865892723" sldId="270"/>
            <ac:spMk id="26" creationId="{D13D8188-79D1-53C5-EFA0-6937244CCCE4}"/>
          </ac:spMkLst>
        </pc:spChg>
        <pc:spChg chg="del">
          <ac:chgData name="爽真 鈴木" userId="b5baa8e4ca14e44c" providerId="LiveId" clId="{B17D2E76-E816-4042-B6D3-B188D8BA4D30}" dt="2026-01-29T03:25:07.172" v="598" actId="478"/>
          <ac:spMkLst>
            <pc:docMk/>
            <pc:sldMk cId="1865892723" sldId="270"/>
            <ac:spMk id="27" creationId="{392B683C-54B0-B9DB-6C82-4D767DC8CF81}"/>
          </ac:spMkLst>
        </pc:spChg>
        <pc:spChg chg="del">
          <ac:chgData name="爽真 鈴木" userId="b5baa8e4ca14e44c" providerId="LiveId" clId="{B17D2E76-E816-4042-B6D3-B188D8BA4D30}" dt="2026-01-29T03:25:07.172" v="598" actId="478"/>
          <ac:spMkLst>
            <pc:docMk/>
            <pc:sldMk cId="1865892723" sldId="270"/>
            <ac:spMk id="28" creationId="{59864CB3-ECCF-7D91-CAFD-509BEE7F5C8C}"/>
          </ac:spMkLst>
        </pc:spChg>
        <pc:spChg chg="del">
          <ac:chgData name="爽真 鈴木" userId="b5baa8e4ca14e44c" providerId="LiveId" clId="{B17D2E76-E816-4042-B6D3-B188D8BA4D30}" dt="2026-01-29T03:25:07.172" v="598" actId="478"/>
          <ac:spMkLst>
            <pc:docMk/>
            <pc:sldMk cId="1865892723" sldId="270"/>
            <ac:spMk id="29" creationId="{B6DDAD23-0287-DC6E-65E1-C98597F1E132}"/>
          </ac:spMkLst>
        </pc:spChg>
        <pc:spChg chg="add mod">
          <ac:chgData name="爽真 鈴木" userId="b5baa8e4ca14e44c" providerId="LiveId" clId="{B17D2E76-E816-4042-B6D3-B188D8BA4D30}" dt="2026-01-29T03:25:08.178" v="599"/>
          <ac:spMkLst>
            <pc:docMk/>
            <pc:sldMk cId="1865892723" sldId="270"/>
            <ac:spMk id="30" creationId="{E2C37772-A7A3-ADC4-5C31-A64C078399A7}"/>
          </ac:spMkLst>
        </pc:spChg>
      </pc:sldChg>
      <pc:sldChg chg="addSp delSp modSp mod modNotesTx">
        <pc:chgData name="爽真 鈴木" userId="b5baa8e4ca14e44c" providerId="LiveId" clId="{B17D2E76-E816-4042-B6D3-B188D8BA4D30}" dt="2026-01-29T03:25:30.585" v="603" actId="20577"/>
        <pc:sldMkLst>
          <pc:docMk/>
          <pc:sldMk cId="1293627134" sldId="272"/>
        </pc:sldMkLst>
        <pc:spChg chg="del">
          <ac:chgData name="爽真 鈴木" userId="b5baa8e4ca14e44c" providerId="LiveId" clId="{B17D2E76-E816-4042-B6D3-B188D8BA4D30}" dt="2026-01-29T03:25:25.204" v="601" actId="478"/>
          <ac:spMkLst>
            <pc:docMk/>
            <pc:sldMk cId="1293627134" sldId="272"/>
            <ac:spMk id="3" creationId="{51A368EC-988E-8E6E-F6E6-78662EE6845C}"/>
          </ac:spMkLst>
        </pc:spChg>
        <pc:spChg chg="del">
          <ac:chgData name="爽真 鈴木" userId="b5baa8e4ca14e44c" providerId="LiveId" clId="{B17D2E76-E816-4042-B6D3-B188D8BA4D30}" dt="2026-01-29T03:25:25.204" v="601" actId="478"/>
          <ac:spMkLst>
            <pc:docMk/>
            <pc:sldMk cId="1293627134" sldId="272"/>
            <ac:spMk id="4" creationId="{C0DBC91C-55D1-59A8-EFE7-E3F7D6DD66B5}"/>
          </ac:spMkLst>
        </pc:spChg>
        <pc:spChg chg="add mod">
          <ac:chgData name="爽真 鈴木" userId="b5baa8e4ca14e44c" providerId="LiveId" clId="{B17D2E76-E816-4042-B6D3-B188D8BA4D30}" dt="2026-01-29T03:25:25.884" v="602"/>
          <ac:spMkLst>
            <pc:docMk/>
            <pc:sldMk cId="1293627134" sldId="272"/>
            <ac:spMk id="10" creationId="{C9071404-74E0-CDB8-CF66-B82912B5D9C6}"/>
          </ac:spMkLst>
        </pc:spChg>
        <pc:spChg chg="add mod">
          <ac:chgData name="爽真 鈴木" userId="b5baa8e4ca14e44c" providerId="LiveId" clId="{B17D2E76-E816-4042-B6D3-B188D8BA4D30}" dt="2026-01-29T03:25:25.884" v="602"/>
          <ac:spMkLst>
            <pc:docMk/>
            <pc:sldMk cId="1293627134" sldId="272"/>
            <ac:spMk id="11" creationId="{161F1323-0EDA-C78E-0036-998D692A50F7}"/>
          </ac:spMkLst>
        </pc:spChg>
        <pc:spChg chg="add mod">
          <ac:chgData name="爽真 鈴木" userId="b5baa8e4ca14e44c" providerId="LiveId" clId="{B17D2E76-E816-4042-B6D3-B188D8BA4D30}" dt="2026-01-29T03:25:25.884" v="602"/>
          <ac:spMkLst>
            <pc:docMk/>
            <pc:sldMk cId="1293627134" sldId="272"/>
            <ac:spMk id="13" creationId="{C47D514F-9F95-6200-C01D-2660A8DDB0E5}"/>
          </ac:spMkLst>
        </pc:spChg>
        <pc:spChg chg="del">
          <ac:chgData name="爽真 鈴木" userId="b5baa8e4ca14e44c" providerId="LiveId" clId="{B17D2E76-E816-4042-B6D3-B188D8BA4D30}" dt="2026-01-29T03:25:25.204" v="601" actId="478"/>
          <ac:spMkLst>
            <pc:docMk/>
            <pc:sldMk cId="1293627134" sldId="272"/>
            <ac:spMk id="14" creationId="{34C73D51-0187-68D0-7E5F-C1C723C3CB1C}"/>
          </ac:spMkLst>
        </pc:spChg>
        <pc:spChg chg="del">
          <ac:chgData name="爽真 鈴木" userId="b5baa8e4ca14e44c" providerId="LiveId" clId="{B17D2E76-E816-4042-B6D3-B188D8BA4D30}" dt="2026-01-29T03:25:25.204" v="601" actId="478"/>
          <ac:spMkLst>
            <pc:docMk/>
            <pc:sldMk cId="1293627134" sldId="272"/>
            <ac:spMk id="15" creationId="{B0AEF696-625A-A9FE-EE18-40B101D9B559}"/>
          </ac:spMkLst>
        </pc:spChg>
        <pc:spChg chg="add mod">
          <ac:chgData name="爽真 鈴木" userId="b5baa8e4ca14e44c" providerId="LiveId" clId="{B17D2E76-E816-4042-B6D3-B188D8BA4D30}" dt="2026-01-29T03:25:25.884" v="602"/>
          <ac:spMkLst>
            <pc:docMk/>
            <pc:sldMk cId="1293627134" sldId="272"/>
            <ac:spMk id="16" creationId="{7088F649-2EBA-9E52-FE0B-77F3BEC6CDB2}"/>
          </ac:spMkLst>
        </pc:spChg>
        <pc:spChg chg="del">
          <ac:chgData name="爽真 鈴木" userId="b5baa8e4ca14e44c" providerId="LiveId" clId="{B17D2E76-E816-4042-B6D3-B188D8BA4D30}" dt="2026-01-29T03:25:25.204" v="601" actId="478"/>
          <ac:spMkLst>
            <pc:docMk/>
            <pc:sldMk cId="1293627134" sldId="272"/>
            <ac:spMk id="18" creationId="{2E00765E-8CD1-A439-23C5-B8EA21953573}"/>
          </ac:spMkLst>
        </pc:spChg>
        <pc:spChg chg="add mod">
          <ac:chgData name="爽真 鈴木" userId="b5baa8e4ca14e44c" providerId="LiveId" clId="{B17D2E76-E816-4042-B6D3-B188D8BA4D30}" dt="2026-01-29T03:25:25.884" v="602"/>
          <ac:spMkLst>
            <pc:docMk/>
            <pc:sldMk cId="1293627134" sldId="272"/>
            <ac:spMk id="19" creationId="{3CEAEB06-FC48-8969-364B-3903C09794EC}"/>
          </ac:spMkLst>
        </pc:spChg>
        <pc:spChg chg="add mod">
          <ac:chgData name="爽真 鈴木" userId="b5baa8e4ca14e44c" providerId="LiveId" clId="{B17D2E76-E816-4042-B6D3-B188D8BA4D30}" dt="2026-01-29T03:25:25.884" v="602"/>
          <ac:spMkLst>
            <pc:docMk/>
            <pc:sldMk cId="1293627134" sldId="272"/>
            <ac:spMk id="20" creationId="{4E1B502D-43F4-2F0A-260A-4CFDC9D23426}"/>
          </ac:spMkLst>
        </pc:spChg>
        <pc:spChg chg="add mod">
          <ac:chgData name="爽真 鈴木" userId="b5baa8e4ca14e44c" providerId="LiveId" clId="{B17D2E76-E816-4042-B6D3-B188D8BA4D30}" dt="2026-01-29T03:25:25.884" v="602"/>
          <ac:spMkLst>
            <pc:docMk/>
            <pc:sldMk cId="1293627134" sldId="272"/>
            <ac:spMk id="22" creationId="{6D7AB58B-C8CD-1D7C-6798-BD82CF647E1A}"/>
          </ac:spMkLst>
        </pc:spChg>
        <pc:spChg chg="add mod">
          <ac:chgData name="爽真 鈴木" userId="b5baa8e4ca14e44c" providerId="LiveId" clId="{B17D2E76-E816-4042-B6D3-B188D8BA4D30}" dt="2026-01-29T03:25:25.884" v="602"/>
          <ac:spMkLst>
            <pc:docMk/>
            <pc:sldMk cId="1293627134" sldId="272"/>
            <ac:spMk id="23" creationId="{F2A655B3-5C71-6193-F85E-F70DBFAA07A8}"/>
          </ac:spMkLst>
        </pc:spChg>
        <pc:spChg chg="del">
          <ac:chgData name="爽真 鈴木" userId="b5baa8e4ca14e44c" providerId="LiveId" clId="{B17D2E76-E816-4042-B6D3-B188D8BA4D30}" dt="2026-01-29T03:25:25.204" v="601" actId="478"/>
          <ac:spMkLst>
            <pc:docMk/>
            <pc:sldMk cId="1293627134" sldId="272"/>
            <ac:spMk id="24" creationId="{B612D678-53F7-CC4A-14A1-7CCCC7A83979}"/>
          </ac:spMkLst>
        </pc:spChg>
        <pc:spChg chg="add mod">
          <ac:chgData name="爽真 鈴木" userId="b5baa8e4ca14e44c" providerId="LiveId" clId="{B17D2E76-E816-4042-B6D3-B188D8BA4D30}" dt="2026-01-29T03:25:25.884" v="602"/>
          <ac:spMkLst>
            <pc:docMk/>
            <pc:sldMk cId="1293627134" sldId="272"/>
            <ac:spMk id="25" creationId="{AEA6B7AA-113B-85C7-FDC2-DD65F536F484}"/>
          </ac:spMkLst>
        </pc:spChg>
        <pc:spChg chg="del">
          <ac:chgData name="爽真 鈴木" userId="b5baa8e4ca14e44c" providerId="LiveId" clId="{B17D2E76-E816-4042-B6D3-B188D8BA4D30}" dt="2026-01-29T03:25:25.204" v="601" actId="478"/>
          <ac:spMkLst>
            <pc:docMk/>
            <pc:sldMk cId="1293627134" sldId="272"/>
            <ac:spMk id="26" creationId="{66BBA058-5BB3-6627-4222-66BCEABF017D}"/>
          </ac:spMkLst>
        </pc:spChg>
        <pc:spChg chg="del">
          <ac:chgData name="爽真 鈴木" userId="b5baa8e4ca14e44c" providerId="LiveId" clId="{B17D2E76-E816-4042-B6D3-B188D8BA4D30}" dt="2026-01-29T03:25:25.204" v="601" actId="478"/>
          <ac:spMkLst>
            <pc:docMk/>
            <pc:sldMk cId="1293627134" sldId="272"/>
            <ac:spMk id="27" creationId="{56924DD1-3DAF-7AD7-1A04-DD2883855D6B}"/>
          </ac:spMkLst>
        </pc:spChg>
        <pc:spChg chg="del">
          <ac:chgData name="爽真 鈴木" userId="b5baa8e4ca14e44c" providerId="LiveId" clId="{B17D2E76-E816-4042-B6D3-B188D8BA4D30}" dt="2026-01-29T03:25:25.204" v="601" actId="478"/>
          <ac:spMkLst>
            <pc:docMk/>
            <pc:sldMk cId="1293627134" sldId="272"/>
            <ac:spMk id="28" creationId="{385B54F7-28EB-BE6A-DC08-5C0910201E2E}"/>
          </ac:spMkLst>
        </pc:spChg>
        <pc:spChg chg="del">
          <ac:chgData name="爽真 鈴木" userId="b5baa8e4ca14e44c" providerId="LiveId" clId="{B17D2E76-E816-4042-B6D3-B188D8BA4D30}" dt="2026-01-29T03:25:25.204" v="601" actId="478"/>
          <ac:spMkLst>
            <pc:docMk/>
            <pc:sldMk cId="1293627134" sldId="272"/>
            <ac:spMk id="29" creationId="{97F9E640-395F-99F5-5DD0-2EAEB237E260}"/>
          </ac:spMkLst>
        </pc:spChg>
        <pc:spChg chg="add mod">
          <ac:chgData name="爽真 鈴木" userId="b5baa8e4ca14e44c" providerId="LiveId" clId="{B17D2E76-E816-4042-B6D3-B188D8BA4D30}" dt="2026-01-29T03:25:25.884" v="602"/>
          <ac:spMkLst>
            <pc:docMk/>
            <pc:sldMk cId="1293627134" sldId="272"/>
            <ac:spMk id="31" creationId="{DDA24246-A5D6-97BD-146B-2A35D35D10BA}"/>
          </ac:spMkLst>
        </pc:spChg>
      </pc:sldChg>
      <pc:sldChg chg="addSp delSp modSp mod modNotesTx">
        <pc:chgData name="爽真 鈴木" userId="b5baa8e4ca14e44c" providerId="LiveId" clId="{B17D2E76-E816-4042-B6D3-B188D8BA4D30}" dt="2026-01-29T03:25:40.968" v="606" actId="20577"/>
        <pc:sldMkLst>
          <pc:docMk/>
          <pc:sldMk cId="914717669" sldId="274"/>
        </pc:sldMkLst>
        <pc:spChg chg="del">
          <ac:chgData name="爽真 鈴木" userId="b5baa8e4ca14e44c" providerId="LiveId" clId="{B17D2E76-E816-4042-B6D3-B188D8BA4D30}" dt="2026-01-29T03:25:36.113" v="604" actId="478"/>
          <ac:spMkLst>
            <pc:docMk/>
            <pc:sldMk cId="914717669" sldId="274"/>
            <ac:spMk id="3" creationId="{AF57C84D-78AA-A2E8-B587-96C961F1F1C8}"/>
          </ac:spMkLst>
        </pc:spChg>
        <pc:spChg chg="del">
          <ac:chgData name="爽真 鈴木" userId="b5baa8e4ca14e44c" providerId="LiveId" clId="{B17D2E76-E816-4042-B6D3-B188D8BA4D30}" dt="2026-01-29T03:25:36.113" v="604" actId="478"/>
          <ac:spMkLst>
            <pc:docMk/>
            <pc:sldMk cId="914717669" sldId="274"/>
            <ac:spMk id="4" creationId="{BC0F93E5-3EC7-AEFB-64DB-E80C3C97A831}"/>
          </ac:spMkLst>
        </pc:spChg>
        <pc:spChg chg="add mod">
          <ac:chgData name="爽真 鈴木" userId="b5baa8e4ca14e44c" providerId="LiveId" clId="{B17D2E76-E816-4042-B6D3-B188D8BA4D30}" dt="2026-01-29T03:25:37.065" v="605"/>
          <ac:spMkLst>
            <pc:docMk/>
            <pc:sldMk cId="914717669" sldId="274"/>
            <ac:spMk id="7" creationId="{E7C635D5-2AF6-FD22-3BC0-2A84D3F96F39}"/>
          </ac:spMkLst>
        </pc:spChg>
        <pc:spChg chg="add mod">
          <ac:chgData name="爽真 鈴木" userId="b5baa8e4ca14e44c" providerId="LiveId" clId="{B17D2E76-E816-4042-B6D3-B188D8BA4D30}" dt="2026-01-29T03:25:37.065" v="605"/>
          <ac:spMkLst>
            <pc:docMk/>
            <pc:sldMk cId="914717669" sldId="274"/>
            <ac:spMk id="9" creationId="{C10C1931-B2B9-4E60-6F8C-B1D66278374A}"/>
          </ac:spMkLst>
        </pc:spChg>
        <pc:spChg chg="add mod">
          <ac:chgData name="爽真 鈴木" userId="b5baa8e4ca14e44c" providerId="LiveId" clId="{B17D2E76-E816-4042-B6D3-B188D8BA4D30}" dt="2026-01-29T03:25:37.065" v="605"/>
          <ac:spMkLst>
            <pc:docMk/>
            <pc:sldMk cId="914717669" sldId="274"/>
            <ac:spMk id="11" creationId="{CEED0AB6-0A3A-A35D-8529-D4B542052A05}"/>
          </ac:spMkLst>
        </pc:spChg>
        <pc:spChg chg="add mod">
          <ac:chgData name="爽真 鈴木" userId="b5baa8e4ca14e44c" providerId="LiveId" clId="{B17D2E76-E816-4042-B6D3-B188D8BA4D30}" dt="2026-01-29T03:25:37.065" v="605"/>
          <ac:spMkLst>
            <pc:docMk/>
            <pc:sldMk cId="914717669" sldId="274"/>
            <ac:spMk id="12" creationId="{927C8CF5-CCAD-6110-E338-9C5DE51AB0D6}"/>
          </ac:spMkLst>
        </pc:spChg>
        <pc:spChg chg="del">
          <ac:chgData name="爽真 鈴木" userId="b5baa8e4ca14e44c" providerId="LiveId" clId="{B17D2E76-E816-4042-B6D3-B188D8BA4D30}" dt="2026-01-29T03:25:36.113" v="604" actId="478"/>
          <ac:spMkLst>
            <pc:docMk/>
            <pc:sldMk cId="914717669" sldId="274"/>
            <ac:spMk id="14" creationId="{6D226ED8-58BB-888E-ED8A-5C3E48E9F3E2}"/>
          </ac:spMkLst>
        </pc:spChg>
        <pc:spChg chg="del">
          <ac:chgData name="爽真 鈴木" userId="b5baa8e4ca14e44c" providerId="LiveId" clId="{B17D2E76-E816-4042-B6D3-B188D8BA4D30}" dt="2026-01-29T03:25:36.113" v="604" actId="478"/>
          <ac:spMkLst>
            <pc:docMk/>
            <pc:sldMk cId="914717669" sldId="274"/>
            <ac:spMk id="15" creationId="{88DB1B4E-E723-3614-6501-0F77C7C20CDE}"/>
          </ac:spMkLst>
        </pc:spChg>
        <pc:spChg chg="add mod">
          <ac:chgData name="爽真 鈴木" userId="b5baa8e4ca14e44c" providerId="LiveId" clId="{B17D2E76-E816-4042-B6D3-B188D8BA4D30}" dt="2026-01-29T03:25:37.065" v="605"/>
          <ac:spMkLst>
            <pc:docMk/>
            <pc:sldMk cId="914717669" sldId="274"/>
            <ac:spMk id="16" creationId="{9CA80494-4BC9-AFB0-9BC2-161CB7323F6A}"/>
          </ac:spMkLst>
        </pc:spChg>
        <pc:spChg chg="del">
          <ac:chgData name="爽真 鈴木" userId="b5baa8e4ca14e44c" providerId="LiveId" clId="{B17D2E76-E816-4042-B6D3-B188D8BA4D30}" dt="2026-01-29T03:25:36.113" v="604" actId="478"/>
          <ac:spMkLst>
            <pc:docMk/>
            <pc:sldMk cId="914717669" sldId="274"/>
            <ac:spMk id="17" creationId="{FBE854EE-80A7-57D5-A012-69F8CA7B4766}"/>
          </ac:spMkLst>
        </pc:spChg>
        <pc:spChg chg="del">
          <ac:chgData name="爽真 鈴木" userId="b5baa8e4ca14e44c" providerId="LiveId" clId="{B17D2E76-E816-4042-B6D3-B188D8BA4D30}" dt="2026-01-29T03:25:36.113" v="604" actId="478"/>
          <ac:spMkLst>
            <pc:docMk/>
            <pc:sldMk cId="914717669" sldId="274"/>
            <ac:spMk id="18" creationId="{37770811-DE77-2069-B91F-8881D770D884}"/>
          </ac:spMkLst>
        </pc:spChg>
        <pc:spChg chg="add mod">
          <ac:chgData name="爽真 鈴木" userId="b5baa8e4ca14e44c" providerId="LiveId" clId="{B17D2E76-E816-4042-B6D3-B188D8BA4D30}" dt="2026-01-29T03:25:37.065" v="605"/>
          <ac:spMkLst>
            <pc:docMk/>
            <pc:sldMk cId="914717669" sldId="274"/>
            <ac:spMk id="20" creationId="{803DEEBA-7CFD-15C9-53F1-199DE756B76C}"/>
          </ac:spMkLst>
        </pc:spChg>
        <pc:spChg chg="add mod">
          <ac:chgData name="爽真 鈴木" userId="b5baa8e4ca14e44c" providerId="LiveId" clId="{B17D2E76-E816-4042-B6D3-B188D8BA4D30}" dt="2026-01-29T03:25:37.065" v="605"/>
          <ac:spMkLst>
            <pc:docMk/>
            <pc:sldMk cId="914717669" sldId="274"/>
            <ac:spMk id="21" creationId="{A7FD6F9A-794A-9EA0-1316-3666A1AB052C}"/>
          </ac:spMkLst>
        </pc:spChg>
        <pc:spChg chg="add mod">
          <ac:chgData name="爽真 鈴木" userId="b5baa8e4ca14e44c" providerId="LiveId" clId="{B17D2E76-E816-4042-B6D3-B188D8BA4D30}" dt="2026-01-29T03:25:37.065" v="605"/>
          <ac:spMkLst>
            <pc:docMk/>
            <pc:sldMk cId="914717669" sldId="274"/>
            <ac:spMk id="22" creationId="{DAA6CC7F-633E-B3DB-A610-702092467434}"/>
          </ac:spMkLst>
        </pc:spChg>
        <pc:spChg chg="del">
          <ac:chgData name="爽真 鈴木" userId="b5baa8e4ca14e44c" providerId="LiveId" clId="{B17D2E76-E816-4042-B6D3-B188D8BA4D30}" dt="2026-01-29T03:25:36.113" v="604" actId="478"/>
          <ac:spMkLst>
            <pc:docMk/>
            <pc:sldMk cId="914717669" sldId="274"/>
            <ac:spMk id="24" creationId="{E233237D-888E-1C79-C0DD-1EBF39E06BE5}"/>
          </ac:spMkLst>
        </pc:spChg>
        <pc:spChg chg="add mod">
          <ac:chgData name="爽真 鈴木" userId="b5baa8e4ca14e44c" providerId="LiveId" clId="{B17D2E76-E816-4042-B6D3-B188D8BA4D30}" dt="2026-01-29T03:25:37.065" v="605"/>
          <ac:spMkLst>
            <pc:docMk/>
            <pc:sldMk cId="914717669" sldId="274"/>
            <ac:spMk id="25" creationId="{B83C9EA1-662B-97CC-19E8-76A84D90E814}"/>
          </ac:spMkLst>
        </pc:spChg>
        <pc:spChg chg="del">
          <ac:chgData name="爽真 鈴木" userId="b5baa8e4ca14e44c" providerId="LiveId" clId="{B17D2E76-E816-4042-B6D3-B188D8BA4D30}" dt="2026-01-29T03:25:36.113" v="604" actId="478"/>
          <ac:spMkLst>
            <pc:docMk/>
            <pc:sldMk cId="914717669" sldId="274"/>
            <ac:spMk id="26" creationId="{6A0AE4F9-12B5-2B56-E98B-8B7A999CF1B8}"/>
          </ac:spMkLst>
        </pc:spChg>
        <pc:spChg chg="del">
          <ac:chgData name="爽真 鈴木" userId="b5baa8e4ca14e44c" providerId="LiveId" clId="{B17D2E76-E816-4042-B6D3-B188D8BA4D30}" dt="2026-01-29T03:25:36.113" v="604" actId="478"/>
          <ac:spMkLst>
            <pc:docMk/>
            <pc:sldMk cId="914717669" sldId="274"/>
            <ac:spMk id="27" creationId="{C878535C-C250-58E3-3D04-7FB2E1EB1C93}"/>
          </ac:spMkLst>
        </pc:spChg>
        <pc:spChg chg="del">
          <ac:chgData name="爽真 鈴木" userId="b5baa8e4ca14e44c" providerId="LiveId" clId="{B17D2E76-E816-4042-B6D3-B188D8BA4D30}" dt="2026-01-29T03:25:36.113" v="604" actId="478"/>
          <ac:spMkLst>
            <pc:docMk/>
            <pc:sldMk cId="914717669" sldId="274"/>
            <ac:spMk id="28" creationId="{31DD0F3D-42D7-93D1-39B8-D92875E86AEB}"/>
          </ac:spMkLst>
        </pc:spChg>
        <pc:spChg chg="add mod">
          <ac:chgData name="爽真 鈴木" userId="b5baa8e4ca14e44c" providerId="LiveId" clId="{B17D2E76-E816-4042-B6D3-B188D8BA4D30}" dt="2026-01-29T03:25:37.065" v="605"/>
          <ac:spMkLst>
            <pc:docMk/>
            <pc:sldMk cId="914717669" sldId="274"/>
            <ac:spMk id="30" creationId="{F8EEE418-4AD4-888C-E3AB-9F395A51C244}"/>
          </ac:spMkLst>
        </pc:spChg>
      </pc:sldChg>
      <pc:sldChg chg="addSp delSp modSp mod modNotesTx">
        <pc:chgData name="爽真 鈴木" userId="b5baa8e4ca14e44c" providerId="LiveId" clId="{B17D2E76-E816-4042-B6D3-B188D8BA4D30}" dt="2026-01-29T03:26:36.402" v="609" actId="20577"/>
        <pc:sldMkLst>
          <pc:docMk/>
          <pc:sldMk cId="2374842508" sldId="276"/>
        </pc:sldMkLst>
        <pc:spChg chg="del">
          <ac:chgData name="爽真 鈴木" userId="b5baa8e4ca14e44c" providerId="LiveId" clId="{B17D2E76-E816-4042-B6D3-B188D8BA4D30}" dt="2026-01-29T03:26:29.111" v="607" actId="478"/>
          <ac:spMkLst>
            <pc:docMk/>
            <pc:sldMk cId="2374842508" sldId="276"/>
            <ac:spMk id="4" creationId="{267C1F57-0EDD-86A8-9525-E35FDC6558AB}"/>
          </ac:spMkLst>
        </pc:spChg>
        <pc:spChg chg="add mod">
          <ac:chgData name="爽真 鈴木" userId="b5baa8e4ca14e44c" providerId="LiveId" clId="{B17D2E76-E816-4042-B6D3-B188D8BA4D30}" dt="2026-01-29T03:26:29.951" v="608"/>
          <ac:spMkLst>
            <pc:docMk/>
            <pc:sldMk cId="2374842508" sldId="276"/>
            <ac:spMk id="7" creationId="{4BE42BCF-F243-596B-287D-E84381F6C6FD}"/>
          </ac:spMkLst>
        </pc:spChg>
        <pc:spChg chg="add mod">
          <ac:chgData name="爽真 鈴木" userId="b5baa8e4ca14e44c" providerId="LiveId" clId="{B17D2E76-E816-4042-B6D3-B188D8BA4D30}" dt="2026-01-29T03:26:29.951" v="608"/>
          <ac:spMkLst>
            <pc:docMk/>
            <pc:sldMk cId="2374842508" sldId="276"/>
            <ac:spMk id="10" creationId="{0602194D-C46F-9FDF-C2DF-2A0D6DD20297}"/>
          </ac:spMkLst>
        </pc:spChg>
        <pc:spChg chg="add mod">
          <ac:chgData name="爽真 鈴木" userId="b5baa8e4ca14e44c" providerId="LiveId" clId="{B17D2E76-E816-4042-B6D3-B188D8BA4D30}" dt="2026-01-29T03:26:29.951" v="608"/>
          <ac:spMkLst>
            <pc:docMk/>
            <pc:sldMk cId="2374842508" sldId="276"/>
            <ac:spMk id="13" creationId="{67099AF0-0BFD-E08A-97DB-FA6DB402FBD0}"/>
          </ac:spMkLst>
        </pc:spChg>
        <pc:spChg chg="del">
          <ac:chgData name="爽真 鈴木" userId="b5baa8e4ca14e44c" providerId="LiveId" clId="{B17D2E76-E816-4042-B6D3-B188D8BA4D30}" dt="2026-01-29T03:26:29.111" v="607" actId="478"/>
          <ac:spMkLst>
            <pc:docMk/>
            <pc:sldMk cId="2374842508" sldId="276"/>
            <ac:spMk id="14" creationId="{2E2539EB-6F8B-8E75-1A2C-0942298D2862}"/>
          </ac:spMkLst>
        </pc:spChg>
        <pc:spChg chg="del">
          <ac:chgData name="爽真 鈴木" userId="b5baa8e4ca14e44c" providerId="LiveId" clId="{B17D2E76-E816-4042-B6D3-B188D8BA4D30}" dt="2026-01-29T03:26:29.111" v="607" actId="478"/>
          <ac:spMkLst>
            <pc:docMk/>
            <pc:sldMk cId="2374842508" sldId="276"/>
            <ac:spMk id="15" creationId="{06938396-A48F-E9DD-4FD9-452385D2BCB1}"/>
          </ac:spMkLst>
        </pc:spChg>
        <pc:spChg chg="add mod">
          <ac:chgData name="爽真 鈴木" userId="b5baa8e4ca14e44c" providerId="LiveId" clId="{B17D2E76-E816-4042-B6D3-B188D8BA4D30}" dt="2026-01-29T03:26:29.951" v="608"/>
          <ac:spMkLst>
            <pc:docMk/>
            <pc:sldMk cId="2374842508" sldId="276"/>
            <ac:spMk id="16" creationId="{11FD7B8C-24D0-D271-94A1-CD5E100163EC}"/>
          </ac:spMkLst>
        </pc:spChg>
        <pc:spChg chg="del">
          <ac:chgData name="爽真 鈴木" userId="b5baa8e4ca14e44c" providerId="LiveId" clId="{B17D2E76-E816-4042-B6D3-B188D8BA4D30}" dt="2026-01-29T03:26:29.111" v="607" actId="478"/>
          <ac:spMkLst>
            <pc:docMk/>
            <pc:sldMk cId="2374842508" sldId="276"/>
            <ac:spMk id="17" creationId="{2B1ECC6B-86DD-D262-F933-E30BD9EBC935}"/>
          </ac:spMkLst>
        </pc:spChg>
        <pc:spChg chg="del">
          <ac:chgData name="爽真 鈴木" userId="b5baa8e4ca14e44c" providerId="LiveId" clId="{B17D2E76-E816-4042-B6D3-B188D8BA4D30}" dt="2026-01-29T03:26:29.111" v="607" actId="478"/>
          <ac:spMkLst>
            <pc:docMk/>
            <pc:sldMk cId="2374842508" sldId="276"/>
            <ac:spMk id="18" creationId="{05FE7169-F07C-02AE-72D9-78AC87BC392C}"/>
          </ac:spMkLst>
        </pc:spChg>
        <pc:spChg chg="add mod">
          <ac:chgData name="爽真 鈴木" userId="b5baa8e4ca14e44c" providerId="LiveId" clId="{B17D2E76-E816-4042-B6D3-B188D8BA4D30}" dt="2026-01-29T03:26:29.951" v="608"/>
          <ac:spMkLst>
            <pc:docMk/>
            <pc:sldMk cId="2374842508" sldId="276"/>
            <ac:spMk id="19" creationId="{4838F849-19D9-FEEF-54C4-E3669FBEAF42}"/>
          </ac:spMkLst>
        </pc:spChg>
        <pc:spChg chg="add mod">
          <ac:chgData name="爽真 鈴木" userId="b5baa8e4ca14e44c" providerId="LiveId" clId="{B17D2E76-E816-4042-B6D3-B188D8BA4D30}" dt="2026-01-29T03:26:29.951" v="608"/>
          <ac:spMkLst>
            <pc:docMk/>
            <pc:sldMk cId="2374842508" sldId="276"/>
            <ac:spMk id="20" creationId="{56FB1987-C664-5AE8-A85D-EC5651ACF49A}"/>
          </ac:spMkLst>
        </pc:spChg>
        <pc:spChg chg="add mod">
          <ac:chgData name="爽真 鈴木" userId="b5baa8e4ca14e44c" providerId="LiveId" clId="{B17D2E76-E816-4042-B6D3-B188D8BA4D30}" dt="2026-01-29T03:26:29.951" v="608"/>
          <ac:spMkLst>
            <pc:docMk/>
            <pc:sldMk cId="2374842508" sldId="276"/>
            <ac:spMk id="21" creationId="{786EE8CF-5F83-65EF-417A-EA61E592F78C}"/>
          </ac:spMkLst>
        </pc:spChg>
        <pc:spChg chg="add mod">
          <ac:chgData name="爽真 鈴木" userId="b5baa8e4ca14e44c" providerId="LiveId" clId="{B17D2E76-E816-4042-B6D3-B188D8BA4D30}" dt="2026-01-29T03:26:29.951" v="608"/>
          <ac:spMkLst>
            <pc:docMk/>
            <pc:sldMk cId="2374842508" sldId="276"/>
            <ac:spMk id="22" creationId="{94D98CDD-0CEB-F5BF-89E4-E6F634515BB4}"/>
          </ac:spMkLst>
        </pc:spChg>
        <pc:spChg chg="del">
          <ac:chgData name="爽真 鈴木" userId="b5baa8e4ca14e44c" providerId="LiveId" clId="{B17D2E76-E816-4042-B6D3-B188D8BA4D30}" dt="2026-01-29T03:26:29.111" v="607" actId="478"/>
          <ac:spMkLst>
            <pc:docMk/>
            <pc:sldMk cId="2374842508" sldId="276"/>
            <ac:spMk id="24" creationId="{49557D86-9E7E-CC32-F4C1-74C0CB924D76}"/>
          </ac:spMkLst>
        </pc:spChg>
        <pc:spChg chg="add mod">
          <ac:chgData name="爽真 鈴木" userId="b5baa8e4ca14e44c" providerId="LiveId" clId="{B17D2E76-E816-4042-B6D3-B188D8BA4D30}" dt="2026-01-29T03:26:29.951" v="608"/>
          <ac:spMkLst>
            <pc:docMk/>
            <pc:sldMk cId="2374842508" sldId="276"/>
            <ac:spMk id="25" creationId="{B0A69098-AB17-7048-0976-C1FB22D4A4DC}"/>
          </ac:spMkLst>
        </pc:spChg>
        <pc:spChg chg="del">
          <ac:chgData name="爽真 鈴木" userId="b5baa8e4ca14e44c" providerId="LiveId" clId="{B17D2E76-E816-4042-B6D3-B188D8BA4D30}" dt="2026-01-29T03:26:29.111" v="607" actId="478"/>
          <ac:spMkLst>
            <pc:docMk/>
            <pc:sldMk cId="2374842508" sldId="276"/>
            <ac:spMk id="26" creationId="{1397D941-DD3E-723B-1888-1B25B6312C9D}"/>
          </ac:spMkLst>
        </pc:spChg>
        <pc:spChg chg="del">
          <ac:chgData name="爽真 鈴木" userId="b5baa8e4ca14e44c" providerId="LiveId" clId="{B17D2E76-E816-4042-B6D3-B188D8BA4D30}" dt="2026-01-29T03:26:29.111" v="607" actId="478"/>
          <ac:spMkLst>
            <pc:docMk/>
            <pc:sldMk cId="2374842508" sldId="276"/>
            <ac:spMk id="27" creationId="{84E7CB03-C9BA-2DAF-D6B3-73E17BA7F1D9}"/>
          </ac:spMkLst>
        </pc:spChg>
        <pc:spChg chg="del">
          <ac:chgData name="爽真 鈴木" userId="b5baa8e4ca14e44c" providerId="LiveId" clId="{B17D2E76-E816-4042-B6D3-B188D8BA4D30}" dt="2026-01-29T03:26:29.111" v="607" actId="478"/>
          <ac:spMkLst>
            <pc:docMk/>
            <pc:sldMk cId="2374842508" sldId="276"/>
            <ac:spMk id="28" creationId="{5F42A4F9-B105-0C5D-D0AC-9342B644335A}"/>
          </ac:spMkLst>
        </pc:spChg>
        <pc:spChg chg="del">
          <ac:chgData name="爽真 鈴木" userId="b5baa8e4ca14e44c" providerId="LiveId" clId="{B17D2E76-E816-4042-B6D3-B188D8BA4D30}" dt="2026-01-29T03:26:29.111" v="607" actId="478"/>
          <ac:spMkLst>
            <pc:docMk/>
            <pc:sldMk cId="2374842508" sldId="276"/>
            <ac:spMk id="29" creationId="{22EB8EB0-EE7E-F4AB-90B3-D47AD8BB4B98}"/>
          </ac:spMkLst>
        </pc:spChg>
        <pc:spChg chg="add mod">
          <ac:chgData name="爽真 鈴木" userId="b5baa8e4ca14e44c" providerId="LiveId" clId="{B17D2E76-E816-4042-B6D3-B188D8BA4D30}" dt="2026-01-29T03:26:29.951" v="608"/>
          <ac:spMkLst>
            <pc:docMk/>
            <pc:sldMk cId="2374842508" sldId="276"/>
            <ac:spMk id="30" creationId="{4E5908D0-E9F4-3523-E488-9BDDCDFFFFA5}"/>
          </ac:spMkLst>
        </pc:spChg>
      </pc:sldChg>
      <pc:sldChg chg="addSp delSp modSp mod modNotesTx">
        <pc:chgData name="爽真 鈴木" userId="b5baa8e4ca14e44c" providerId="LiveId" clId="{B17D2E76-E816-4042-B6D3-B188D8BA4D30}" dt="2026-01-29T03:26:49.535" v="612"/>
        <pc:sldMkLst>
          <pc:docMk/>
          <pc:sldMk cId="1100095267" sldId="278"/>
        </pc:sldMkLst>
        <pc:spChg chg="del">
          <ac:chgData name="爽真 鈴木" userId="b5baa8e4ca14e44c" providerId="LiveId" clId="{B17D2E76-E816-4042-B6D3-B188D8BA4D30}" dt="2026-01-29T03:26:42.677" v="610" actId="478"/>
          <ac:spMkLst>
            <pc:docMk/>
            <pc:sldMk cId="1100095267" sldId="278"/>
            <ac:spMk id="3" creationId="{EE455163-D9FD-68DE-05C2-87F34F0994B2}"/>
          </ac:spMkLst>
        </pc:spChg>
        <pc:spChg chg="del">
          <ac:chgData name="爽真 鈴木" userId="b5baa8e4ca14e44c" providerId="LiveId" clId="{B17D2E76-E816-4042-B6D3-B188D8BA4D30}" dt="2026-01-29T03:26:42.677" v="610" actId="478"/>
          <ac:spMkLst>
            <pc:docMk/>
            <pc:sldMk cId="1100095267" sldId="278"/>
            <ac:spMk id="4" creationId="{03F5E3F3-B0CC-E692-DC79-4C44D3E5F6F4}"/>
          </ac:spMkLst>
        </pc:spChg>
        <pc:spChg chg="add mod">
          <ac:chgData name="爽真 鈴木" userId="b5baa8e4ca14e44c" providerId="LiveId" clId="{B17D2E76-E816-4042-B6D3-B188D8BA4D30}" dt="2026-01-29T03:26:49.535" v="612"/>
          <ac:spMkLst>
            <pc:docMk/>
            <pc:sldMk cId="1100095267" sldId="278"/>
            <ac:spMk id="7" creationId="{FAA0AC46-3B55-7344-6BA0-0815581C1C9A}"/>
          </ac:spMkLst>
        </pc:spChg>
        <pc:spChg chg="add mod">
          <ac:chgData name="爽真 鈴木" userId="b5baa8e4ca14e44c" providerId="LiveId" clId="{B17D2E76-E816-4042-B6D3-B188D8BA4D30}" dt="2026-01-29T03:26:49.535" v="612"/>
          <ac:spMkLst>
            <pc:docMk/>
            <pc:sldMk cId="1100095267" sldId="278"/>
            <ac:spMk id="9" creationId="{313F96A6-C908-3CC7-7BA9-BD0591FF22F3}"/>
          </ac:spMkLst>
        </pc:spChg>
        <pc:spChg chg="add mod">
          <ac:chgData name="爽真 鈴木" userId="b5baa8e4ca14e44c" providerId="LiveId" clId="{B17D2E76-E816-4042-B6D3-B188D8BA4D30}" dt="2026-01-29T03:26:49.535" v="612"/>
          <ac:spMkLst>
            <pc:docMk/>
            <pc:sldMk cId="1100095267" sldId="278"/>
            <ac:spMk id="10" creationId="{81BDA489-611D-D92A-9DB5-BE7CF13009EF}"/>
          </ac:spMkLst>
        </pc:spChg>
        <pc:spChg chg="add mod">
          <ac:chgData name="爽真 鈴木" userId="b5baa8e4ca14e44c" providerId="LiveId" clId="{B17D2E76-E816-4042-B6D3-B188D8BA4D30}" dt="2026-01-29T03:26:49.535" v="612"/>
          <ac:spMkLst>
            <pc:docMk/>
            <pc:sldMk cId="1100095267" sldId="278"/>
            <ac:spMk id="11" creationId="{26658F17-48BE-4B24-8985-AE44C32D3427}"/>
          </ac:spMkLst>
        </pc:spChg>
        <pc:spChg chg="add mod">
          <ac:chgData name="爽真 鈴木" userId="b5baa8e4ca14e44c" providerId="LiveId" clId="{B17D2E76-E816-4042-B6D3-B188D8BA4D30}" dt="2026-01-29T03:26:49.535" v="612"/>
          <ac:spMkLst>
            <pc:docMk/>
            <pc:sldMk cId="1100095267" sldId="278"/>
            <ac:spMk id="12" creationId="{249EB1E5-AEAE-C216-84EF-E4CACA1B40DC}"/>
          </ac:spMkLst>
        </pc:spChg>
        <pc:spChg chg="add mod">
          <ac:chgData name="爽真 鈴木" userId="b5baa8e4ca14e44c" providerId="LiveId" clId="{B17D2E76-E816-4042-B6D3-B188D8BA4D30}" dt="2026-01-29T03:26:49.535" v="612"/>
          <ac:spMkLst>
            <pc:docMk/>
            <pc:sldMk cId="1100095267" sldId="278"/>
            <ac:spMk id="13" creationId="{DAD352B6-A48C-664B-D307-D9C267917EA6}"/>
          </ac:spMkLst>
        </pc:spChg>
        <pc:spChg chg="del">
          <ac:chgData name="爽真 鈴木" userId="b5baa8e4ca14e44c" providerId="LiveId" clId="{B17D2E76-E816-4042-B6D3-B188D8BA4D30}" dt="2026-01-29T03:26:42.677" v="610" actId="478"/>
          <ac:spMkLst>
            <pc:docMk/>
            <pc:sldMk cId="1100095267" sldId="278"/>
            <ac:spMk id="14" creationId="{759B9C57-F4C8-5ACB-E4DD-22B4BE70EAFD}"/>
          </ac:spMkLst>
        </pc:spChg>
        <pc:spChg chg="del">
          <ac:chgData name="爽真 鈴木" userId="b5baa8e4ca14e44c" providerId="LiveId" clId="{B17D2E76-E816-4042-B6D3-B188D8BA4D30}" dt="2026-01-29T03:26:42.677" v="610" actId="478"/>
          <ac:spMkLst>
            <pc:docMk/>
            <pc:sldMk cId="1100095267" sldId="278"/>
            <ac:spMk id="15" creationId="{75EE192E-8F07-393F-452F-0A973ABFED27}"/>
          </ac:spMkLst>
        </pc:spChg>
        <pc:spChg chg="add mod">
          <ac:chgData name="爽真 鈴木" userId="b5baa8e4ca14e44c" providerId="LiveId" clId="{B17D2E76-E816-4042-B6D3-B188D8BA4D30}" dt="2026-01-29T03:26:49.535" v="612"/>
          <ac:spMkLst>
            <pc:docMk/>
            <pc:sldMk cId="1100095267" sldId="278"/>
            <ac:spMk id="16" creationId="{0F4E36F2-473F-DEE8-D779-9E75B584F5FF}"/>
          </ac:spMkLst>
        </pc:spChg>
        <pc:spChg chg="del">
          <ac:chgData name="爽真 鈴木" userId="b5baa8e4ca14e44c" providerId="LiveId" clId="{B17D2E76-E816-4042-B6D3-B188D8BA4D30}" dt="2026-01-29T03:26:42.677" v="610" actId="478"/>
          <ac:spMkLst>
            <pc:docMk/>
            <pc:sldMk cId="1100095267" sldId="278"/>
            <ac:spMk id="17" creationId="{C2E16667-9CC0-7405-702D-D48C898FDD66}"/>
          </ac:spMkLst>
        </pc:spChg>
        <pc:spChg chg="del">
          <ac:chgData name="爽真 鈴木" userId="b5baa8e4ca14e44c" providerId="LiveId" clId="{B17D2E76-E816-4042-B6D3-B188D8BA4D30}" dt="2026-01-29T03:26:42.677" v="610" actId="478"/>
          <ac:spMkLst>
            <pc:docMk/>
            <pc:sldMk cId="1100095267" sldId="278"/>
            <ac:spMk id="18" creationId="{098E4545-0C76-FEFA-DB10-9FB8093D229E}"/>
          </ac:spMkLst>
        </pc:spChg>
        <pc:spChg chg="add mod">
          <ac:chgData name="爽真 鈴木" userId="b5baa8e4ca14e44c" providerId="LiveId" clId="{B17D2E76-E816-4042-B6D3-B188D8BA4D30}" dt="2026-01-29T03:26:49.535" v="612"/>
          <ac:spMkLst>
            <pc:docMk/>
            <pc:sldMk cId="1100095267" sldId="278"/>
            <ac:spMk id="20" creationId="{7652FBFD-3BD6-B3F3-9781-87FD99616E57}"/>
          </ac:spMkLst>
        </pc:spChg>
        <pc:spChg chg="add mod">
          <ac:chgData name="爽真 鈴木" userId="b5baa8e4ca14e44c" providerId="LiveId" clId="{B17D2E76-E816-4042-B6D3-B188D8BA4D30}" dt="2026-01-29T03:26:49.535" v="612"/>
          <ac:spMkLst>
            <pc:docMk/>
            <pc:sldMk cId="1100095267" sldId="278"/>
            <ac:spMk id="21" creationId="{080D0B69-BC78-4F15-34DA-3818B74BA60A}"/>
          </ac:spMkLst>
        </pc:spChg>
        <pc:spChg chg="del">
          <ac:chgData name="爽真 鈴木" userId="b5baa8e4ca14e44c" providerId="LiveId" clId="{B17D2E76-E816-4042-B6D3-B188D8BA4D30}" dt="2026-01-29T03:26:42.677" v="610" actId="478"/>
          <ac:spMkLst>
            <pc:docMk/>
            <pc:sldMk cId="1100095267" sldId="278"/>
            <ac:spMk id="24" creationId="{0841CE85-4B5E-B948-363E-95858B2DB668}"/>
          </ac:spMkLst>
        </pc:spChg>
        <pc:spChg chg="del">
          <ac:chgData name="爽真 鈴木" userId="b5baa8e4ca14e44c" providerId="LiveId" clId="{B17D2E76-E816-4042-B6D3-B188D8BA4D30}" dt="2026-01-29T03:26:42.677" v="610" actId="478"/>
          <ac:spMkLst>
            <pc:docMk/>
            <pc:sldMk cId="1100095267" sldId="278"/>
            <ac:spMk id="26" creationId="{17307356-4B66-6F91-09E7-E75131633851}"/>
          </ac:spMkLst>
        </pc:spChg>
        <pc:spChg chg="del">
          <ac:chgData name="爽真 鈴木" userId="b5baa8e4ca14e44c" providerId="LiveId" clId="{B17D2E76-E816-4042-B6D3-B188D8BA4D30}" dt="2026-01-29T03:26:42.677" v="610" actId="478"/>
          <ac:spMkLst>
            <pc:docMk/>
            <pc:sldMk cId="1100095267" sldId="278"/>
            <ac:spMk id="27" creationId="{D2E43750-1692-9856-DAA8-B1CFB2E977F5}"/>
          </ac:spMkLst>
        </pc:spChg>
        <pc:spChg chg="del">
          <ac:chgData name="爽真 鈴木" userId="b5baa8e4ca14e44c" providerId="LiveId" clId="{B17D2E76-E816-4042-B6D3-B188D8BA4D30}" dt="2026-01-29T03:26:42.677" v="610" actId="478"/>
          <ac:spMkLst>
            <pc:docMk/>
            <pc:sldMk cId="1100095267" sldId="278"/>
            <ac:spMk id="29" creationId="{EE3FE081-E4D6-831C-C1D6-4D909674F284}"/>
          </ac:spMkLst>
        </pc:spChg>
        <pc:spChg chg="add mod">
          <ac:chgData name="爽真 鈴木" userId="b5baa8e4ca14e44c" providerId="LiveId" clId="{B17D2E76-E816-4042-B6D3-B188D8BA4D30}" dt="2026-01-29T03:26:49.535" v="612"/>
          <ac:spMkLst>
            <pc:docMk/>
            <pc:sldMk cId="1100095267" sldId="278"/>
            <ac:spMk id="30" creationId="{F0A3F0D0-5F23-9FFC-7CB9-BC8EF930C27B}"/>
          </ac:spMkLst>
        </pc:spChg>
      </pc:sldChg>
      <pc:sldChg chg="addSp delSp modSp mod modNotesTx">
        <pc:chgData name="爽真 鈴木" userId="b5baa8e4ca14e44c" providerId="LiveId" clId="{B17D2E76-E816-4042-B6D3-B188D8BA4D30}" dt="2026-01-29T04:17:57.934" v="953" actId="12788"/>
        <pc:sldMkLst>
          <pc:docMk/>
          <pc:sldMk cId="1960542105" sldId="280"/>
        </pc:sldMkLst>
        <pc:spChg chg="mod">
          <ac:chgData name="爽真 鈴木" userId="b5baa8e4ca14e44c" providerId="LiveId" clId="{B17D2E76-E816-4042-B6D3-B188D8BA4D30}" dt="2026-01-29T04:17:57.934" v="953" actId="12788"/>
          <ac:spMkLst>
            <pc:docMk/>
            <pc:sldMk cId="1960542105" sldId="280"/>
            <ac:spMk id="2" creationId="{95A35474-3974-109E-53B6-D4DEA7083548}"/>
          </ac:spMkLst>
        </pc:spChg>
        <pc:spChg chg="del">
          <ac:chgData name="爽真 鈴木" userId="b5baa8e4ca14e44c" providerId="LiveId" clId="{B17D2E76-E816-4042-B6D3-B188D8BA4D30}" dt="2026-01-29T03:26:56.211" v="613" actId="478"/>
          <ac:spMkLst>
            <pc:docMk/>
            <pc:sldMk cId="1960542105" sldId="280"/>
            <ac:spMk id="3" creationId="{CF197274-FC06-BB31-0CAC-734A270C2233}"/>
          </ac:spMkLst>
        </pc:spChg>
        <pc:spChg chg="del">
          <ac:chgData name="爽真 鈴木" userId="b5baa8e4ca14e44c" providerId="LiveId" clId="{B17D2E76-E816-4042-B6D3-B188D8BA4D30}" dt="2026-01-29T03:26:56.211" v="613" actId="478"/>
          <ac:spMkLst>
            <pc:docMk/>
            <pc:sldMk cId="1960542105" sldId="280"/>
            <ac:spMk id="4" creationId="{66576975-A3D7-0A43-A0E4-91AB97919640}"/>
          </ac:spMkLst>
        </pc:spChg>
        <pc:spChg chg="add mod">
          <ac:chgData name="爽真 鈴木" userId="b5baa8e4ca14e44c" providerId="LiveId" clId="{B17D2E76-E816-4042-B6D3-B188D8BA4D30}" dt="2026-01-29T03:26:57.483" v="614"/>
          <ac:spMkLst>
            <pc:docMk/>
            <pc:sldMk cId="1960542105" sldId="280"/>
            <ac:spMk id="7" creationId="{3E6EFFE3-02FD-77C1-6EB5-B0E7CEA3FC1F}"/>
          </ac:spMkLst>
        </pc:spChg>
        <pc:spChg chg="add mod">
          <ac:chgData name="爽真 鈴木" userId="b5baa8e4ca14e44c" providerId="LiveId" clId="{B17D2E76-E816-4042-B6D3-B188D8BA4D30}" dt="2026-01-29T03:26:57.483" v="614"/>
          <ac:spMkLst>
            <pc:docMk/>
            <pc:sldMk cId="1960542105" sldId="280"/>
            <ac:spMk id="10" creationId="{11BEE26D-7A0D-D34A-7FE3-BB6034F6D0DD}"/>
          </ac:spMkLst>
        </pc:spChg>
        <pc:spChg chg="add mod">
          <ac:chgData name="爽真 鈴木" userId="b5baa8e4ca14e44c" providerId="LiveId" clId="{B17D2E76-E816-4042-B6D3-B188D8BA4D30}" dt="2026-01-29T03:26:57.483" v="614"/>
          <ac:spMkLst>
            <pc:docMk/>
            <pc:sldMk cId="1960542105" sldId="280"/>
            <ac:spMk id="12" creationId="{A75E1CA9-DDA4-22D7-BE74-BF5B3314FC3D}"/>
          </ac:spMkLst>
        </pc:spChg>
        <pc:spChg chg="add mod">
          <ac:chgData name="爽真 鈴木" userId="b5baa8e4ca14e44c" providerId="LiveId" clId="{B17D2E76-E816-4042-B6D3-B188D8BA4D30}" dt="2026-01-29T03:26:57.483" v="614"/>
          <ac:spMkLst>
            <pc:docMk/>
            <pc:sldMk cId="1960542105" sldId="280"/>
            <ac:spMk id="13" creationId="{7863EFEF-F9A7-B55E-A91A-10B04B964ABC}"/>
          </ac:spMkLst>
        </pc:spChg>
        <pc:spChg chg="del">
          <ac:chgData name="爽真 鈴木" userId="b5baa8e4ca14e44c" providerId="LiveId" clId="{B17D2E76-E816-4042-B6D3-B188D8BA4D30}" dt="2026-01-29T03:26:56.211" v="613" actId="478"/>
          <ac:spMkLst>
            <pc:docMk/>
            <pc:sldMk cId="1960542105" sldId="280"/>
            <ac:spMk id="14" creationId="{36011FEA-4671-4D25-D450-CB0F671F04D3}"/>
          </ac:spMkLst>
        </pc:spChg>
        <pc:spChg chg="del">
          <ac:chgData name="爽真 鈴木" userId="b5baa8e4ca14e44c" providerId="LiveId" clId="{B17D2E76-E816-4042-B6D3-B188D8BA4D30}" dt="2026-01-29T03:26:56.211" v="613" actId="478"/>
          <ac:spMkLst>
            <pc:docMk/>
            <pc:sldMk cId="1960542105" sldId="280"/>
            <ac:spMk id="15" creationId="{51BBC900-B61C-9B6C-8F4A-7AF212C4A79F}"/>
          </ac:spMkLst>
        </pc:spChg>
        <pc:spChg chg="add mod">
          <ac:chgData name="爽真 鈴木" userId="b5baa8e4ca14e44c" providerId="LiveId" clId="{B17D2E76-E816-4042-B6D3-B188D8BA4D30}" dt="2026-01-29T03:26:57.483" v="614"/>
          <ac:spMkLst>
            <pc:docMk/>
            <pc:sldMk cId="1960542105" sldId="280"/>
            <ac:spMk id="16" creationId="{D9F6150C-73E9-AECF-8D74-1820447E3C3B}"/>
          </ac:spMkLst>
        </pc:spChg>
        <pc:spChg chg="del">
          <ac:chgData name="爽真 鈴木" userId="b5baa8e4ca14e44c" providerId="LiveId" clId="{B17D2E76-E816-4042-B6D3-B188D8BA4D30}" dt="2026-01-29T03:26:56.211" v="613" actId="478"/>
          <ac:spMkLst>
            <pc:docMk/>
            <pc:sldMk cId="1960542105" sldId="280"/>
            <ac:spMk id="17" creationId="{4C5C1A3A-812B-DF7F-28CD-7AFEB6AFAF44}"/>
          </ac:spMkLst>
        </pc:spChg>
        <pc:spChg chg="del">
          <ac:chgData name="爽真 鈴木" userId="b5baa8e4ca14e44c" providerId="LiveId" clId="{B17D2E76-E816-4042-B6D3-B188D8BA4D30}" dt="2026-01-29T03:26:56.211" v="613" actId="478"/>
          <ac:spMkLst>
            <pc:docMk/>
            <pc:sldMk cId="1960542105" sldId="280"/>
            <ac:spMk id="18" creationId="{8B64C629-2054-B174-1211-3144F076AA94}"/>
          </ac:spMkLst>
        </pc:spChg>
        <pc:spChg chg="add mod">
          <ac:chgData name="爽真 鈴木" userId="b5baa8e4ca14e44c" providerId="LiveId" clId="{B17D2E76-E816-4042-B6D3-B188D8BA4D30}" dt="2026-01-29T03:26:57.483" v="614"/>
          <ac:spMkLst>
            <pc:docMk/>
            <pc:sldMk cId="1960542105" sldId="280"/>
            <ac:spMk id="20" creationId="{0EF57EC9-BC98-C866-093D-0CE115CB7E35}"/>
          </ac:spMkLst>
        </pc:spChg>
        <pc:spChg chg="add mod">
          <ac:chgData name="爽真 鈴木" userId="b5baa8e4ca14e44c" providerId="LiveId" clId="{B17D2E76-E816-4042-B6D3-B188D8BA4D30}" dt="2026-01-29T03:26:57.483" v="614"/>
          <ac:spMkLst>
            <pc:docMk/>
            <pc:sldMk cId="1960542105" sldId="280"/>
            <ac:spMk id="21" creationId="{DE2ACD29-C910-0DF5-ED20-27F229D9A719}"/>
          </ac:spMkLst>
        </pc:spChg>
        <pc:spChg chg="add mod">
          <ac:chgData name="爽真 鈴木" userId="b5baa8e4ca14e44c" providerId="LiveId" clId="{B17D2E76-E816-4042-B6D3-B188D8BA4D30}" dt="2026-01-29T03:26:57.483" v="614"/>
          <ac:spMkLst>
            <pc:docMk/>
            <pc:sldMk cId="1960542105" sldId="280"/>
            <ac:spMk id="23" creationId="{1BE78F9D-F369-253A-2C38-5773628D48B2}"/>
          </ac:spMkLst>
        </pc:spChg>
        <pc:spChg chg="add mod">
          <ac:chgData name="爽真 鈴木" userId="b5baa8e4ca14e44c" providerId="LiveId" clId="{B17D2E76-E816-4042-B6D3-B188D8BA4D30}" dt="2026-01-29T03:26:57.483" v="614"/>
          <ac:spMkLst>
            <pc:docMk/>
            <pc:sldMk cId="1960542105" sldId="280"/>
            <ac:spMk id="25" creationId="{84C56FEB-231D-FE26-F8D3-06FAAF9F135C}"/>
          </ac:spMkLst>
        </pc:spChg>
        <pc:spChg chg="del">
          <ac:chgData name="爽真 鈴木" userId="b5baa8e4ca14e44c" providerId="LiveId" clId="{B17D2E76-E816-4042-B6D3-B188D8BA4D30}" dt="2026-01-29T03:26:56.211" v="613" actId="478"/>
          <ac:spMkLst>
            <pc:docMk/>
            <pc:sldMk cId="1960542105" sldId="280"/>
            <ac:spMk id="26" creationId="{FE2CFD73-CDD6-C5C2-9300-152A6174A32D}"/>
          </ac:spMkLst>
        </pc:spChg>
        <pc:spChg chg="del">
          <ac:chgData name="爽真 鈴木" userId="b5baa8e4ca14e44c" providerId="LiveId" clId="{B17D2E76-E816-4042-B6D3-B188D8BA4D30}" dt="2026-01-29T03:26:56.211" v="613" actId="478"/>
          <ac:spMkLst>
            <pc:docMk/>
            <pc:sldMk cId="1960542105" sldId="280"/>
            <ac:spMk id="27" creationId="{AB8D7555-6CC9-5709-9EBF-D7CFC5D8E07B}"/>
          </ac:spMkLst>
        </pc:spChg>
        <pc:spChg chg="del">
          <ac:chgData name="爽真 鈴木" userId="b5baa8e4ca14e44c" providerId="LiveId" clId="{B17D2E76-E816-4042-B6D3-B188D8BA4D30}" dt="2026-01-29T03:26:56.211" v="613" actId="478"/>
          <ac:spMkLst>
            <pc:docMk/>
            <pc:sldMk cId="1960542105" sldId="280"/>
            <ac:spMk id="28" creationId="{6DBF3505-E2F5-B2C5-8000-5EFA6D73DEC5}"/>
          </ac:spMkLst>
        </pc:spChg>
        <pc:spChg chg="del">
          <ac:chgData name="爽真 鈴木" userId="b5baa8e4ca14e44c" providerId="LiveId" clId="{B17D2E76-E816-4042-B6D3-B188D8BA4D30}" dt="2026-01-29T03:26:56.211" v="613" actId="478"/>
          <ac:spMkLst>
            <pc:docMk/>
            <pc:sldMk cId="1960542105" sldId="280"/>
            <ac:spMk id="29" creationId="{EBEB27C4-0B8A-22ED-048A-4D72E8D58467}"/>
          </ac:spMkLst>
        </pc:spChg>
        <pc:spChg chg="add mod">
          <ac:chgData name="爽真 鈴木" userId="b5baa8e4ca14e44c" providerId="LiveId" clId="{B17D2E76-E816-4042-B6D3-B188D8BA4D30}" dt="2026-01-29T03:26:57.483" v="614"/>
          <ac:spMkLst>
            <pc:docMk/>
            <pc:sldMk cId="1960542105" sldId="280"/>
            <ac:spMk id="30" creationId="{521ADD95-E04A-90EE-65DE-67BCE4D79854}"/>
          </ac:spMkLst>
        </pc:spChg>
      </pc:sldChg>
      <pc:sldChg chg="addSp delSp modSp mod modNotesTx">
        <pc:chgData name="爽真 鈴木" userId="b5baa8e4ca14e44c" providerId="LiveId" clId="{B17D2E76-E816-4042-B6D3-B188D8BA4D30}" dt="2026-01-29T03:27:13.753" v="618" actId="20577"/>
        <pc:sldMkLst>
          <pc:docMk/>
          <pc:sldMk cId="4188927346" sldId="282"/>
        </pc:sldMkLst>
        <pc:spChg chg="del">
          <ac:chgData name="爽真 鈴木" userId="b5baa8e4ca14e44c" providerId="LiveId" clId="{B17D2E76-E816-4042-B6D3-B188D8BA4D30}" dt="2026-01-29T03:27:07.096" v="616" actId="478"/>
          <ac:spMkLst>
            <pc:docMk/>
            <pc:sldMk cId="4188927346" sldId="282"/>
            <ac:spMk id="3" creationId="{1CFF0F03-5A9E-2673-16F1-ED0ED0589C66}"/>
          </ac:spMkLst>
        </pc:spChg>
        <pc:spChg chg="del">
          <ac:chgData name="爽真 鈴木" userId="b5baa8e4ca14e44c" providerId="LiveId" clId="{B17D2E76-E816-4042-B6D3-B188D8BA4D30}" dt="2026-01-29T03:27:07.096" v="616" actId="478"/>
          <ac:spMkLst>
            <pc:docMk/>
            <pc:sldMk cId="4188927346" sldId="282"/>
            <ac:spMk id="4" creationId="{46D0D49E-4221-BF29-D47D-BB95BFC484CA}"/>
          </ac:spMkLst>
        </pc:spChg>
        <pc:spChg chg="add mod">
          <ac:chgData name="爽真 鈴木" userId="b5baa8e4ca14e44c" providerId="LiveId" clId="{B17D2E76-E816-4042-B6D3-B188D8BA4D30}" dt="2026-01-29T03:27:09.155" v="617"/>
          <ac:spMkLst>
            <pc:docMk/>
            <pc:sldMk cId="4188927346" sldId="282"/>
            <ac:spMk id="9" creationId="{EEF50766-6B96-EC47-90BF-C6926797C3C3}"/>
          </ac:spMkLst>
        </pc:spChg>
        <pc:spChg chg="add mod">
          <ac:chgData name="爽真 鈴木" userId="b5baa8e4ca14e44c" providerId="LiveId" clId="{B17D2E76-E816-4042-B6D3-B188D8BA4D30}" dt="2026-01-29T03:27:09.155" v="617"/>
          <ac:spMkLst>
            <pc:docMk/>
            <pc:sldMk cId="4188927346" sldId="282"/>
            <ac:spMk id="10" creationId="{F6D81ECF-7716-C71E-C8F9-DD50EAE7DDF1}"/>
          </ac:spMkLst>
        </pc:spChg>
        <pc:spChg chg="add mod">
          <ac:chgData name="爽真 鈴木" userId="b5baa8e4ca14e44c" providerId="LiveId" clId="{B17D2E76-E816-4042-B6D3-B188D8BA4D30}" dt="2026-01-29T03:27:09.155" v="617"/>
          <ac:spMkLst>
            <pc:docMk/>
            <pc:sldMk cId="4188927346" sldId="282"/>
            <ac:spMk id="11" creationId="{0928B94E-1B8B-FEF3-AD68-8E8677E760E1}"/>
          </ac:spMkLst>
        </pc:spChg>
        <pc:spChg chg="add mod">
          <ac:chgData name="爽真 鈴木" userId="b5baa8e4ca14e44c" providerId="LiveId" clId="{B17D2E76-E816-4042-B6D3-B188D8BA4D30}" dt="2026-01-29T03:27:09.155" v="617"/>
          <ac:spMkLst>
            <pc:docMk/>
            <pc:sldMk cId="4188927346" sldId="282"/>
            <ac:spMk id="12" creationId="{874E8C7D-AFF5-759C-3C20-951E4CC6F369}"/>
          </ac:spMkLst>
        </pc:spChg>
        <pc:spChg chg="del">
          <ac:chgData name="爽真 鈴木" userId="b5baa8e4ca14e44c" providerId="LiveId" clId="{B17D2E76-E816-4042-B6D3-B188D8BA4D30}" dt="2026-01-29T03:27:07.096" v="616" actId="478"/>
          <ac:spMkLst>
            <pc:docMk/>
            <pc:sldMk cId="4188927346" sldId="282"/>
            <ac:spMk id="14" creationId="{97E5CBB2-17CB-224C-C5A8-841F24A20097}"/>
          </ac:spMkLst>
        </pc:spChg>
        <pc:spChg chg="del">
          <ac:chgData name="爽真 鈴木" userId="b5baa8e4ca14e44c" providerId="LiveId" clId="{B17D2E76-E816-4042-B6D3-B188D8BA4D30}" dt="2026-01-29T03:27:07.096" v="616" actId="478"/>
          <ac:spMkLst>
            <pc:docMk/>
            <pc:sldMk cId="4188927346" sldId="282"/>
            <ac:spMk id="15" creationId="{905CCDE4-F091-2C8B-C114-FF1582B70D80}"/>
          </ac:spMkLst>
        </pc:spChg>
        <pc:spChg chg="add mod">
          <ac:chgData name="爽真 鈴木" userId="b5baa8e4ca14e44c" providerId="LiveId" clId="{B17D2E76-E816-4042-B6D3-B188D8BA4D30}" dt="2026-01-29T03:27:09.155" v="617"/>
          <ac:spMkLst>
            <pc:docMk/>
            <pc:sldMk cId="4188927346" sldId="282"/>
            <ac:spMk id="16" creationId="{E368C1EF-9C1B-AA17-3528-545A12FD895F}"/>
          </ac:spMkLst>
        </pc:spChg>
        <pc:spChg chg="del">
          <ac:chgData name="爽真 鈴木" userId="b5baa8e4ca14e44c" providerId="LiveId" clId="{B17D2E76-E816-4042-B6D3-B188D8BA4D30}" dt="2026-01-29T03:27:07.096" v="616" actId="478"/>
          <ac:spMkLst>
            <pc:docMk/>
            <pc:sldMk cId="4188927346" sldId="282"/>
            <ac:spMk id="18" creationId="{759085DC-9CCF-99FA-B66C-8608EB4CCF76}"/>
          </ac:spMkLst>
        </pc:spChg>
        <pc:spChg chg="add mod">
          <ac:chgData name="爽真 鈴木" userId="b5baa8e4ca14e44c" providerId="LiveId" clId="{B17D2E76-E816-4042-B6D3-B188D8BA4D30}" dt="2026-01-29T03:27:09.155" v="617"/>
          <ac:spMkLst>
            <pc:docMk/>
            <pc:sldMk cId="4188927346" sldId="282"/>
            <ac:spMk id="19" creationId="{B56A8B54-0B0B-C332-917F-964AEA9D5A33}"/>
          </ac:spMkLst>
        </pc:spChg>
        <pc:spChg chg="add mod">
          <ac:chgData name="爽真 鈴木" userId="b5baa8e4ca14e44c" providerId="LiveId" clId="{B17D2E76-E816-4042-B6D3-B188D8BA4D30}" dt="2026-01-29T03:27:09.155" v="617"/>
          <ac:spMkLst>
            <pc:docMk/>
            <pc:sldMk cId="4188927346" sldId="282"/>
            <ac:spMk id="20" creationId="{64161A64-885F-B56C-0A42-C44B8B068643}"/>
          </ac:spMkLst>
        </pc:spChg>
        <pc:spChg chg="add mod">
          <ac:chgData name="爽真 鈴木" userId="b5baa8e4ca14e44c" providerId="LiveId" clId="{B17D2E76-E816-4042-B6D3-B188D8BA4D30}" dt="2026-01-29T03:27:09.155" v="617"/>
          <ac:spMkLst>
            <pc:docMk/>
            <pc:sldMk cId="4188927346" sldId="282"/>
            <ac:spMk id="23" creationId="{4FCD5628-E18E-B4EC-0E68-0A1D22CFBD3E}"/>
          </ac:spMkLst>
        </pc:spChg>
        <pc:spChg chg="del">
          <ac:chgData name="爽真 鈴木" userId="b5baa8e4ca14e44c" providerId="LiveId" clId="{B17D2E76-E816-4042-B6D3-B188D8BA4D30}" dt="2026-01-29T03:27:07.096" v="616" actId="478"/>
          <ac:spMkLst>
            <pc:docMk/>
            <pc:sldMk cId="4188927346" sldId="282"/>
            <ac:spMk id="24" creationId="{624C1144-D97C-47A1-3979-E391A12C24AB}"/>
          </ac:spMkLst>
        </pc:spChg>
        <pc:spChg chg="add mod">
          <ac:chgData name="爽真 鈴木" userId="b5baa8e4ca14e44c" providerId="LiveId" clId="{B17D2E76-E816-4042-B6D3-B188D8BA4D30}" dt="2026-01-29T03:27:09.155" v="617"/>
          <ac:spMkLst>
            <pc:docMk/>
            <pc:sldMk cId="4188927346" sldId="282"/>
            <ac:spMk id="25" creationId="{42E76832-28AD-0613-FEA7-E50E6F3EEA67}"/>
          </ac:spMkLst>
        </pc:spChg>
        <pc:spChg chg="del">
          <ac:chgData name="爽真 鈴木" userId="b5baa8e4ca14e44c" providerId="LiveId" clId="{B17D2E76-E816-4042-B6D3-B188D8BA4D30}" dt="2026-01-29T03:27:07.096" v="616" actId="478"/>
          <ac:spMkLst>
            <pc:docMk/>
            <pc:sldMk cId="4188927346" sldId="282"/>
            <ac:spMk id="26" creationId="{0C839437-5097-F0C4-8DB2-D595FC331C1D}"/>
          </ac:spMkLst>
        </pc:spChg>
        <pc:spChg chg="del">
          <ac:chgData name="爽真 鈴木" userId="b5baa8e4ca14e44c" providerId="LiveId" clId="{B17D2E76-E816-4042-B6D3-B188D8BA4D30}" dt="2026-01-29T03:27:07.096" v="616" actId="478"/>
          <ac:spMkLst>
            <pc:docMk/>
            <pc:sldMk cId="4188927346" sldId="282"/>
            <ac:spMk id="27" creationId="{CBF45C3C-896E-557F-D65D-45A98604116A}"/>
          </ac:spMkLst>
        </pc:spChg>
        <pc:spChg chg="del">
          <ac:chgData name="爽真 鈴木" userId="b5baa8e4ca14e44c" providerId="LiveId" clId="{B17D2E76-E816-4042-B6D3-B188D8BA4D30}" dt="2026-01-29T03:27:07.096" v="616" actId="478"/>
          <ac:spMkLst>
            <pc:docMk/>
            <pc:sldMk cId="4188927346" sldId="282"/>
            <ac:spMk id="28" creationId="{D66E5629-5A60-6FA4-F891-CAABABFD86BE}"/>
          </ac:spMkLst>
        </pc:spChg>
        <pc:spChg chg="del">
          <ac:chgData name="爽真 鈴木" userId="b5baa8e4ca14e44c" providerId="LiveId" clId="{B17D2E76-E816-4042-B6D3-B188D8BA4D30}" dt="2026-01-29T03:27:07.096" v="616" actId="478"/>
          <ac:spMkLst>
            <pc:docMk/>
            <pc:sldMk cId="4188927346" sldId="282"/>
            <ac:spMk id="29" creationId="{25C9F069-5165-90AE-6F20-E7DCD5B939FD}"/>
          </ac:spMkLst>
        </pc:spChg>
        <pc:spChg chg="add mod">
          <ac:chgData name="爽真 鈴木" userId="b5baa8e4ca14e44c" providerId="LiveId" clId="{B17D2E76-E816-4042-B6D3-B188D8BA4D30}" dt="2026-01-29T03:27:09.155" v="617"/>
          <ac:spMkLst>
            <pc:docMk/>
            <pc:sldMk cId="4188927346" sldId="282"/>
            <ac:spMk id="30" creationId="{86A06EFB-1B4A-B520-8033-E6977827E632}"/>
          </ac:spMkLst>
        </pc:spChg>
      </pc:sldChg>
      <pc:sldChg chg="addSp delSp modSp mod modNotesTx">
        <pc:chgData name="爽真 鈴木" userId="b5baa8e4ca14e44c" providerId="LiveId" clId="{B17D2E76-E816-4042-B6D3-B188D8BA4D30}" dt="2026-01-29T03:27:23.675" v="621"/>
        <pc:sldMkLst>
          <pc:docMk/>
          <pc:sldMk cId="3191343155" sldId="284"/>
        </pc:sldMkLst>
        <pc:spChg chg="del">
          <ac:chgData name="爽真 鈴木" userId="b5baa8e4ca14e44c" providerId="LiveId" clId="{B17D2E76-E816-4042-B6D3-B188D8BA4D30}" dt="2026-01-29T03:27:19.454" v="619" actId="478"/>
          <ac:spMkLst>
            <pc:docMk/>
            <pc:sldMk cId="3191343155" sldId="284"/>
            <ac:spMk id="3" creationId="{B9C19541-3473-E676-B753-2063C430EE83}"/>
          </ac:spMkLst>
        </pc:spChg>
        <pc:spChg chg="del">
          <ac:chgData name="爽真 鈴木" userId="b5baa8e4ca14e44c" providerId="LiveId" clId="{B17D2E76-E816-4042-B6D3-B188D8BA4D30}" dt="2026-01-29T03:27:19.454" v="619" actId="478"/>
          <ac:spMkLst>
            <pc:docMk/>
            <pc:sldMk cId="3191343155" sldId="284"/>
            <ac:spMk id="4" creationId="{BD03B83A-17D4-253E-0C17-AE97CABBDCC3}"/>
          </ac:spMkLst>
        </pc:spChg>
        <pc:spChg chg="add mod">
          <ac:chgData name="爽真 鈴木" userId="b5baa8e4ca14e44c" providerId="LiveId" clId="{B17D2E76-E816-4042-B6D3-B188D8BA4D30}" dt="2026-01-29T03:27:23.675" v="621"/>
          <ac:spMkLst>
            <pc:docMk/>
            <pc:sldMk cId="3191343155" sldId="284"/>
            <ac:spMk id="7" creationId="{666C77BA-9E0A-8143-E36D-7C222018ABB0}"/>
          </ac:spMkLst>
        </pc:spChg>
        <pc:spChg chg="add mod">
          <ac:chgData name="爽真 鈴木" userId="b5baa8e4ca14e44c" providerId="LiveId" clId="{B17D2E76-E816-4042-B6D3-B188D8BA4D30}" dt="2026-01-29T03:27:23.675" v="621"/>
          <ac:spMkLst>
            <pc:docMk/>
            <pc:sldMk cId="3191343155" sldId="284"/>
            <ac:spMk id="9" creationId="{A001207D-176C-69DD-6B08-3F2CABB5E95B}"/>
          </ac:spMkLst>
        </pc:spChg>
        <pc:spChg chg="add mod">
          <ac:chgData name="爽真 鈴木" userId="b5baa8e4ca14e44c" providerId="LiveId" clId="{B17D2E76-E816-4042-B6D3-B188D8BA4D30}" dt="2026-01-29T03:27:23.675" v="621"/>
          <ac:spMkLst>
            <pc:docMk/>
            <pc:sldMk cId="3191343155" sldId="284"/>
            <ac:spMk id="10" creationId="{745D486B-63DE-BAE0-35DC-AA4CEC1EDD0C}"/>
          </ac:spMkLst>
        </pc:spChg>
        <pc:spChg chg="add mod">
          <ac:chgData name="爽真 鈴木" userId="b5baa8e4ca14e44c" providerId="LiveId" clId="{B17D2E76-E816-4042-B6D3-B188D8BA4D30}" dt="2026-01-29T03:27:23.675" v="621"/>
          <ac:spMkLst>
            <pc:docMk/>
            <pc:sldMk cId="3191343155" sldId="284"/>
            <ac:spMk id="11" creationId="{629B868F-C685-B1F2-F2CC-7FD7D5974B32}"/>
          </ac:spMkLst>
        </pc:spChg>
        <pc:spChg chg="add mod">
          <ac:chgData name="爽真 鈴木" userId="b5baa8e4ca14e44c" providerId="LiveId" clId="{B17D2E76-E816-4042-B6D3-B188D8BA4D30}" dt="2026-01-29T03:27:23.675" v="621"/>
          <ac:spMkLst>
            <pc:docMk/>
            <pc:sldMk cId="3191343155" sldId="284"/>
            <ac:spMk id="13" creationId="{86E72AAB-84C7-6843-6FE9-F167ED21436C}"/>
          </ac:spMkLst>
        </pc:spChg>
        <pc:spChg chg="del">
          <ac:chgData name="爽真 鈴木" userId="b5baa8e4ca14e44c" providerId="LiveId" clId="{B17D2E76-E816-4042-B6D3-B188D8BA4D30}" dt="2026-01-29T03:27:19.454" v="619" actId="478"/>
          <ac:spMkLst>
            <pc:docMk/>
            <pc:sldMk cId="3191343155" sldId="284"/>
            <ac:spMk id="14" creationId="{D51DABDA-5535-10EF-DAED-4C064A218BC7}"/>
          </ac:spMkLst>
        </pc:spChg>
        <pc:spChg chg="del">
          <ac:chgData name="爽真 鈴木" userId="b5baa8e4ca14e44c" providerId="LiveId" clId="{B17D2E76-E816-4042-B6D3-B188D8BA4D30}" dt="2026-01-29T03:27:19.454" v="619" actId="478"/>
          <ac:spMkLst>
            <pc:docMk/>
            <pc:sldMk cId="3191343155" sldId="284"/>
            <ac:spMk id="15" creationId="{C52CB30C-185E-B417-6B88-B10190DCD7D1}"/>
          </ac:spMkLst>
        </pc:spChg>
        <pc:spChg chg="del">
          <ac:chgData name="爽真 鈴木" userId="b5baa8e4ca14e44c" providerId="LiveId" clId="{B17D2E76-E816-4042-B6D3-B188D8BA4D30}" dt="2026-01-29T03:27:19.454" v="619" actId="478"/>
          <ac:spMkLst>
            <pc:docMk/>
            <pc:sldMk cId="3191343155" sldId="284"/>
            <ac:spMk id="17" creationId="{FB48E4BA-6C1D-8096-74D8-4B28CE3D5DE2}"/>
          </ac:spMkLst>
        </pc:spChg>
        <pc:spChg chg="del">
          <ac:chgData name="爽真 鈴木" userId="b5baa8e4ca14e44c" providerId="LiveId" clId="{B17D2E76-E816-4042-B6D3-B188D8BA4D30}" dt="2026-01-29T03:27:19.454" v="619" actId="478"/>
          <ac:spMkLst>
            <pc:docMk/>
            <pc:sldMk cId="3191343155" sldId="284"/>
            <ac:spMk id="18" creationId="{3168955D-E5E9-5F50-38A8-ADEFEE8CEFAB}"/>
          </ac:spMkLst>
        </pc:spChg>
        <pc:spChg chg="add mod">
          <ac:chgData name="爽真 鈴木" userId="b5baa8e4ca14e44c" providerId="LiveId" clId="{B17D2E76-E816-4042-B6D3-B188D8BA4D30}" dt="2026-01-29T03:27:23.675" v="621"/>
          <ac:spMkLst>
            <pc:docMk/>
            <pc:sldMk cId="3191343155" sldId="284"/>
            <ac:spMk id="21" creationId="{C4CAF35E-5B11-0CB8-7F29-FC94A52692BE}"/>
          </ac:spMkLst>
        </pc:spChg>
        <pc:spChg chg="add mod">
          <ac:chgData name="爽真 鈴木" userId="b5baa8e4ca14e44c" providerId="LiveId" clId="{B17D2E76-E816-4042-B6D3-B188D8BA4D30}" dt="2026-01-29T03:27:23.675" v="621"/>
          <ac:spMkLst>
            <pc:docMk/>
            <pc:sldMk cId="3191343155" sldId="284"/>
            <ac:spMk id="22" creationId="{A4D5219B-189C-BEB0-77F0-34D0582A851F}"/>
          </ac:spMkLst>
        </pc:spChg>
        <pc:spChg chg="add mod">
          <ac:chgData name="爽真 鈴木" userId="b5baa8e4ca14e44c" providerId="LiveId" clId="{B17D2E76-E816-4042-B6D3-B188D8BA4D30}" dt="2026-01-29T03:27:23.675" v="621"/>
          <ac:spMkLst>
            <pc:docMk/>
            <pc:sldMk cId="3191343155" sldId="284"/>
            <ac:spMk id="23" creationId="{1D0D6A9B-0AF1-5DA7-60E5-98BA191DA3CC}"/>
          </ac:spMkLst>
        </pc:spChg>
        <pc:spChg chg="del">
          <ac:chgData name="爽真 鈴木" userId="b5baa8e4ca14e44c" providerId="LiveId" clId="{B17D2E76-E816-4042-B6D3-B188D8BA4D30}" dt="2026-01-29T03:27:19.454" v="619" actId="478"/>
          <ac:spMkLst>
            <pc:docMk/>
            <pc:sldMk cId="3191343155" sldId="284"/>
            <ac:spMk id="24" creationId="{E39EFD0A-D6C7-6CAE-4ACC-6E29A77DD2FF}"/>
          </ac:spMkLst>
        </pc:spChg>
        <pc:spChg chg="add mod">
          <ac:chgData name="爽真 鈴木" userId="b5baa8e4ca14e44c" providerId="LiveId" clId="{B17D2E76-E816-4042-B6D3-B188D8BA4D30}" dt="2026-01-29T03:27:23.675" v="621"/>
          <ac:spMkLst>
            <pc:docMk/>
            <pc:sldMk cId="3191343155" sldId="284"/>
            <ac:spMk id="25" creationId="{E8D58818-6870-3D75-BE37-99353AB96864}"/>
          </ac:spMkLst>
        </pc:spChg>
        <pc:spChg chg="del">
          <ac:chgData name="爽真 鈴木" userId="b5baa8e4ca14e44c" providerId="LiveId" clId="{B17D2E76-E816-4042-B6D3-B188D8BA4D30}" dt="2026-01-29T03:27:19.454" v="619" actId="478"/>
          <ac:spMkLst>
            <pc:docMk/>
            <pc:sldMk cId="3191343155" sldId="284"/>
            <ac:spMk id="26" creationId="{65B1F9EC-1F2A-A454-18EC-1E50AF83EB8E}"/>
          </ac:spMkLst>
        </pc:spChg>
        <pc:spChg chg="del">
          <ac:chgData name="爽真 鈴木" userId="b5baa8e4ca14e44c" providerId="LiveId" clId="{B17D2E76-E816-4042-B6D3-B188D8BA4D30}" dt="2026-01-29T03:27:19.454" v="619" actId="478"/>
          <ac:spMkLst>
            <pc:docMk/>
            <pc:sldMk cId="3191343155" sldId="284"/>
            <ac:spMk id="28" creationId="{FA99BA4D-03B3-EB06-FEAB-9E18DC9B2A63}"/>
          </ac:spMkLst>
        </pc:spChg>
        <pc:spChg chg="del">
          <ac:chgData name="爽真 鈴木" userId="b5baa8e4ca14e44c" providerId="LiveId" clId="{B17D2E76-E816-4042-B6D3-B188D8BA4D30}" dt="2026-01-29T03:27:19.454" v="619" actId="478"/>
          <ac:spMkLst>
            <pc:docMk/>
            <pc:sldMk cId="3191343155" sldId="284"/>
            <ac:spMk id="29" creationId="{6B961F05-3BAA-A2C9-A148-1FC77A932D17}"/>
          </ac:spMkLst>
        </pc:spChg>
        <pc:spChg chg="add mod">
          <ac:chgData name="爽真 鈴木" userId="b5baa8e4ca14e44c" providerId="LiveId" clId="{B17D2E76-E816-4042-B6D3-B188D8BA4D30}" dt="2026-01-29T03:27:23.675" v="621"/>
          <ac:spMkLst>
            <pc:docMk/>
            <pc:sldMk cId="3191343155" sldId="284"/>
            <ac:spMk id="30" creationId="{B14F820D-D341-5B26-FA0D-18CC84100B87}"/>
          </ac:spMkLst>
        </pc:spChg>
      </pc:sldChg>
      <pc:sldChg chg="addSp delSp modSp mod modNotesTx">
        <pc:chgData name="爽真 鈴木" userId="b5baa8e4ca14e44c" providerId="LiveId" clId="{B17D2E76-E816-4042-B6D3-B188D8BA4D30}" dt="2026-01-29T03:27:35.186" v="625"/>
        <pc:sldMkLst>
          <pc:docMk/>
          <pc:sldMk cId="4248891030" sldId="286"/>
        </pc:sldMkLst>
        <pc:spChg chg="del">
          <ac:chgData name="爽真 鈴木" userId="b5baa8e4ca14e44c" providerId="LiveId" clId="{B17D2E76-E816-4042-B6D3-B188D8BA4D30}" dt="2026-01-29T03:27:28.020" v="622" actId="478"/>
          <ac:spMkLst>
            <pc:docMk/>
            <pc:sldMk cId="4248891030" sldId="286"/>
            <ac:spMk id="3" creationId="{3CDDA56A-5E24-B58A-D17A-89D2CF667585}"/>
          </ac:spMkLst>
        </pc:spChg>
        <pc:spChg chg="del">
          <ac:chgData name="爽真 鈴木" userId="b5baa8e4ca14e44c" providerId="LiveId" clId="{B17D2E76-E816-4042-B6D3-B188D8BA4D30}" dt="2026-01-29T03:27:28.020" v="622" actId="478"/>
          <ac:spMkLst>
            <pc:docMk/>
            <pc:sldMk cId="4248891030" sldId="286"/>
            <ac:spMk id="4" creationId="{816A79E0-7C3D-C348-476B-7CEB780E7DDE}"/>
          </ac:spMkLst>
        </pc:spChg>
        <pc:spChg chg="add mod">
          <ac:chgData name="爽真 鈴木" userId="b5baa8e4ca14e44c" providerId="LiveId" clId="{B17D2E76-E816-4042-B6D3-B188D8BA4D30}" dt="2026-01-29T03:27:35.186" v="625"/>
          <ac:spMkLst>
            <pc:docMk/>
            <pc:sldMk cId="4248891030" sldId="286"/>
            <ac:spMk id="7" creationId="{042ABB9E-6104-1FC0-9703-F482595841C3}"/>
          </ac:spMkLst>
        </pc:spChg>
        <pc:spChg chg="add mod">
          <ac:chgData name="爽真 鈴木" userId="b5baa8e4ca14e44c" providerId="LiveId" clId="{B17D2E76-E816-4042-B6D3-B188D8BA4D30}" dt="2026-01-29T03:27:35.186" v="625"/>
          <ac:spMkLst>
            <pc:docMk/>
            <pc:sldMk cId="4248891030" sldId="286"/>
            <ac:spMk id="9" creationId="{D7519664-E924-3FE6-0110-CC5F4F37F5D8}"/>
          </ac:spMkLst>
        </pc:spChg>
        <pc:spChg chg="add mod">
          <ac:chgData name="爽真 鈴木" userId="b5baa8e4ca14e44c" providerId="LiveId" clId="{B17D2E76-E816-4042-B6D3-B188D8BA4D30}" dt="2026-01-29T03:27:35.186" v="625"/>
          <ac:spMkLst>
            <pc:docMk/>
            <pc:sldMk cId="4248891030" sldId="286"/>
            <ac:spMk id="10" creationId="{BD6B908C-61A6-D893-43D6-E9A465FADE5C}"/>
          </ac:spMkLst>
        </pc:spChg>
        <pc:spChg chg="add mod">
          <ac:chgData name="爽真 鈴木" userId="b5baa8e4ca14e44c" providerId="LiveId" clId="{B17D2E76-E816-4042-B6D3-B188D8BA4D30}" dt="2026-01-29T03:27:35.186" v="625"/>
          <ac:spMkLst>
            <pc:docMk/>
            <pc:sldMk cId="4248891030" sldId="286"/>
            <ac:spMk id="11" creationId="{A3A4FFFB-1958-A112-9FDE-B29D5B666A13}"/>
          </ac:spMkLst>
        </pc:spChg>
        <pc:spChg chg="add mod">
          <ac:chgData name="爽真 鈴木" userId="b5baa8e4ca14e44c" providerId="LiveId" clId="{B17D2E76-E816-4042-B6D3-B188D8BA4D30}" dt="2026-01-29T03:27:35.186" v="625"/>
          <ac:spMkLst>
            <pc:docMk/>
            <pc:sldMk cId="4248891030" sldId="286"/>
            <ac:spMk id="12" creationId="{E0D9B853-8618-4B59-D6D8-8CF2341A0920}"/>
          </ac:spMkLst>
        </pc:spChg>
        <pc:spChg chg="add mod">
          <ac:chgData name="爽真 鈴木" userId="b5baa8e4ca14e44c" providerId="LiveId" clId="{B17D2E76-E816-4042-B6D3-B188D8BA4D30}" dt="2026-01-29T03:27:35.186" v="625"/>
          <ac:spMkLst>
            <pc:docMk/>
            <pc:sldMk cId="4248891030" sldId="286"/>
            <ac:spMk id="13" creationId="{6F9F3FEC-8DC5-F15C-CB45-12DE4DA6E214}"/>
          </ac:spMkLst>
        </pc:spChg>
        <pc:spChg chg="del">
          <ac:chgData name="爽真 鈴木" userId="b5baa8e4ca14e44c" providerId="LiveId" clId="{B17D2E76-E816-4042-B6D3-B188D8BA4D30}" dt="2026-01-29T03:27:28.020" v="622" actId="478"/>
          <ac:spMkLst>
            <pc:docMk/>
            <pc:sldMk cId="4248891030" sldId="286"/>
            <ac:spMk id="14" creationId="{B1DDB47D-B5EB-9114-927C-DA4714CC6120}"/>
          </ac:spMkLst>
        </pc:spChg>
        <pc:spChg chg="del">
          <ac:chgData name="爽真 鈴木" userId="b5baa8e4ca14e44c" providerId="LiveId" clId="{B17D2E76-E816-4042-B6D3-B188D8BA4D30}" dt="2026-01-29T03:27:28.020" v="622" actId="478"/>
          <ac:spMkLst>
            <pc:docMk/>
            <pc:sldMk cId="4248891030" sldId="286"/>
            <ac:spMk id="15" creationId="{6B2A1017-BB3C-442A-5C27-DEBAE68770B7}"/>
          </ac:spMkLst>
        </pc:spChg>
        <pc:spChg chg="del">
          <ac:chgData name="爽真 鈴木" userId="b5baa8e4ca14e44c" providerId="LiveId" clId="{B17D2E76-E816-4042-B6D3-B188D8BA4D30}" dt="2026-01-29T03:27:28.020" v="622" actId="478"/>
          <ac:spMkLst>
            <pc:docMk/>
            <pc:sldMk cId="4248891030" sldId="286"/>
            <ac:spMk id="17" creationId="{85A4B206-D96D-0F69-1B0E-8D1096CA7440}"/>
          </ac:spMkLst>
        </pc:spChg>
        <pc:spChg chg="del">
          <ac:chgData name="爽真 鈴木" userId="b5baa8e4ca14e44c" providerId="LiveId" clId="{B17D2E76-E816-4042-B6D3-B188D8BA4D30}" dt="2026-01-29T03:27:28.020" v="622" actId="478"/>
          <ac:spMkLst>
            <pc:docMk/>
            <pc:sldMk cId="4248891030" sldId="286"/>
            <ac:spMk id="18" creationId="{E99D8983-DAC2-4F8F-27CC-F4A3534C9FE7}"/>
          </ac:spMkLst>
        </pc:spChg>
        <pc:spChg chg="add mod">
          <ac:chgData name="爽真 鈴木" userId="b5baa8e4ca14e44c" providerId="LiveId" clId="{B17D2E76-E816-4042-B6D3-B188D8BA4D30}" dt="2026-01-29T03:27:35.186" v="625"/>
          <ac:spMkLst>
            <pc:docMk/>
            <pc:sldMk cId="4248891030" sldId="286"/>
            <ac:spMk id="20" creationId="{4D3180B2-3D6F-289B-6B42-D3372EBB0F28}"/>
          </ac:spMkLst>
        </pc:spChg>
        <pc:spChg chg="add mod">
          <ac:chgData name="爽真 鈴木" userId="b5baa8e4ca14e44c" providerId="LiveId" clId="{B17D2E76-E816-4042-B6D3-B188D8BA4D30}" dt="2026-01-29T03:27:35.186" v="625"/>
          <ac:spMkLst>
            <pc:docMk/>
            <pc:sldMk cId="4248891030" sldId="286"/>
            <ac:spMk id="21" creationId="{50AE2E7E-08E9-7B00-63F5-5C26A2EE7594}"/>
          </ac:spMkLst>
        </pc:spChg>
        <pc:spChg chg="add mod">
          <ac:chgData name="爽真 鈴木" userId="b5baa8e4ca14e44c" providerId="LiveId" clId="{B17D2E76-E816-4042-B6D3-B188D8BA4D30}" dt="2026-01-29T03:27:35.186" v="625"/>
          <ac:spMkLst>
            <pc:docMk/>
            <pc:sldMk cId="4248891030" sldId="286"/>
            <ac:spMk id="22" creationId="{53616ED9-74EB-F161-21DE-FE3844C606A1}"/>
          </ac:spMkLst>
        </pc:spChg>
        <pc:spChg chg="del">
          <ac:chgData name="爽真 鈴木" userId="b5baa8e4ca14e44c" providerId="LiveId" clId="{B17D2E76-E816-4042-B6D3-B188D8BA4D30}" dt="2026-01-29T03:27:28.020" v="622" actId="478"/>
          <ac:spMkLst>
            <pc:docMk/>
            <pc:sldMk cId="4248891030" sldId="286"/>
            <ac:spMk id="24" creationId="{2E268AFE-0F99-8B9E-24D3-891DC24B6CCC}"/>
          </ac:spMkLst>
        </pc:spChg>
        <pc:spChg chg="add mod">
          <ac:chgData name="爽真 鈴木" userId="b5baa8e4ca14e44c" providerId="LiveId" clId="{B17D2E76-E816-4042-B6D3-B188D8BA4D30}" dt="2026-01-29T03:27:35.186" v="625"/>
          <ac:spMkLst>
            <pc:docMk/>
            <pc:sldMk cId="4248891030" sldId="286"/>
            <ac:spMk id="25" creationId="{20A1CA13-7548-B003-AF9E-86021C2704D3}"/>
          </ac:spMkLst>
        </pc:spChg>
        <pc:spChg chg="del">
          <ac:chgData name="爽真 鈴木" userId="b5baa8e4ca14e44c" providerId="LiveId" clId="{B17D2E76-E816-4042-B6D3-B188D8BA4D30}" dt="2026-01-29T03:27:28.020" v="622" actId="478"/>
          <ac:spMkLst>
            <pc:docMk/>
            <pc:sldMk cId="4248891030" sldId="286"/>
            <ac:spMk id="27" creationId="{6D78FBC3-C799-4247-8D78-2CBBB20AE09E}"/>
          </ac:spMkLst>
        </pc:spChg>
        <pc:spChg chg="del">
          <ac:chgData name="爽真 鈴木" userId="b5baa8e4ca14e44c" providerId="LiveId" clId="{B17D2E76-E816-4042-B6D3-B188D8BA4D30}" dt="2026-01-29T03:27:28.020" v="622" actId="478"/>
          <ac:spMkLst>
            <pc:docMk/>
            <pc:sldMk cId="4248891030" sldId="286"/>
            <ac:spMk id="28" creationId="{4C204005-7E72-D174-235F-BB1306DF26BE}"/>
          </ac:spMkLst>
        </pc:spChg>
        <pc:spChg chg="del">
          <ac:chgData name="爽真 鈴木" userId="b5baa8e4ca14e44c" providerId="LiveId" clId="{B17D2E76-E816-4042-B6D3-B188D8BA4D30}" dt="2026-01-29T03:27:28.020" v="622" actId="478"/>
          <ac:spMkLst>
            <pc:docMk/>
            <pc:sldMk cId="4248891030" sldId="286"/>
            <ac:spMk id="29" creationId="{59430FCE-B8D8-A872-267B-40F3A38CE95C}"/>
          </ac:spMkLst>
        </pc:spChg>
      </pc:sldChg>
      <pc:sldChg chg="addSp delSp modSp mod modNotesTx">
        <pc:chgData name="爽真 鈴木" userId="b5baa8e4ca14e44c" providerId="LiveId" clId="{B17D2E76-E816-4042-B6D3-B188D8BA4D30}" dt="2026-01-29T03:27:49.304" v="628" actId="20577"/>
        <pc:sldMkLst>
          <pc:docMk/>
          <pc:sldMk cId="4139809129" sldId="288"/>
        </pc:sldMkLst>
        <pc:spChg chg="del">
          <ac:chgData name="爽真 鈴木" userId="b5baa8e4ca14e44c" providerId="LiveId" clId="{B17D2E76-E816-4042-B6D3-B188D8BA4D30}" dt="2026-01-29T03:27:42.729" v="626" actId="478"/>
          <ac:spMkLst>
            <pc:docMk/>
            <pc:sldMk cId="4139809129" sldId="288"/>
            <ac:spMk id="3" creationId="{1CED8C8A-59BD-DC55-E671-33CD81059CD4}"/>
          </ac:spMkLst>
        </pc:spChg>
        <pc:spChg chg="del">
          <ac:chgData name="爽真 鈴木" userId="b5baa8e4ca14e44c" providerId="LiveId" clId="{B17D2E76-E816-4042-B6D3-B188D8BA4D30}" dt="2026-01-29T03:27:42.729" v="626" actId="478"/>
          <ac:spMkLst>
            <pc:docMk/>
            <pc:sldMk cId="4139809129" sldId="288"/>
            <ac:spMk id="4" creationId="{438F65E9-6295-ACDE-B77C-00A11EB08CF5}"/>
          </ac:spMkLst>
        </pc:spChg>
        <pc:spChg chg="add mod">
          <ac:chgData name="爽真 鈴木" userId="b5baa8e4ca14e44c" providerId="LiveId" clId="{B17D2E76-E816-4042-B6D3-B188D8BA4D30}" dt="2026-01-29T03:27:45.474" v="627"/>
          <ac:spMkLst>
            <pc:docMk/>
            <pc:sldMk cId="4139809129" sldId="288"/>
            <ac:spMk id="7" creationId="{BF44A8BE-E366-C16E-D6D6-6D373FBF5398}"/>
          </ac:spMkLst>
        </pc:spChg>
        <pc:spChg chg="add mod">
          <ac:chgData name="爽真 鈴木" userId="b5baa8e4ca14e44c" providerId="LiveId" clId="{B17D2E76-E816-4042-B6D3-B188D8BA4D30}" dt="2026-01-29T03:27:45.474" v="627"/>
          <ac:spMkLst>
            <pc:docMk/>
            <pc:sldMk cId="4139809129" sldId="288"/>
            <ac:spMk id="10" creationId="{207E82D9-7F36-F3D1-31E8-F9437323D762}"/>
          </ac:spMkLst>
        </pc:spChg>
        <pc:spChg chg="add mod">
          <ac:chgData name="爽真 鈴木" userId="b5baa8e4ca14e44c" providerId="LiveId" clId="{B17D2E76-E816-4042-B6D3-B188D8BA4D30}" dt="2026-01-29T03:27:45.474" v="627"/>
          <ac:spMkLst>
            <pc:docMk/>
            <pc:sldMk cId="4139809129" sldId="288"/>
            <ac:spMk id="11" creationId="{59175996-385D-55C5-898A-F896E895D31B}"/>
          </ac:spMkLst>
        </pc:spChg>
        <pc:spChg chg="add mod">
          <ac:chgData name="爽真 鈴木" userId="b5baa8e4ca14e44c" providerId="LiveId" clId="{B17D2E76-E816-4042-B6D3-B188D8BA4D30}" dt="2026-01-29T03:27:45.474" v="627"/>
          <ac:spMkLst>
            <pc:docMk/>
            <pc:sldMk cId="4139809129" sldId="288"/>
            <ac:spMk id="12" creationId="{BA9F538F-BE7B-0161-60D2-ACCA9CFD57C9}"/>
          </ac:spMkLst>
        </pc:spChg>
        <pc:spChg chg="del">
          <ac:chgData name="爽真 鈴木" userId="b5baa8e4ca14e44c" providerId="LiveId" clId="{B17D2E76-E816-4042-B6D3-B188D8BA4D30}" dt="2026-01-29T03:27:42.729" v="626" actId="478"/>
          <ac:spMkLst>
            <pc:docMk/>
            <pc:sldMk cId="4139809129" sldId="288"/>
            <ac:spMk id="14" creationId="{0D282537-E5C1-0BB5-0D29-13E4FA6C807B}"/>
          </ac:spMkLst>
        </pc:spChg>
        <pc:spChg chg="del">
          <ac:chgData name="爽真 鈴木" userId="b5baa8e4ca14e44c" providerId="LiveId" clId="{B17D2E76-E816-4042-B6D3-B188D8BA4D30}" dt="2026-01-29T03:27:42.729" v="626" actId="478"/>
          <ac:spMkLst>
            <pc:docMk/>
            <pc:sldMk cId="4139809129" sldId="288"/>
            <ac:spMk id="15" creationId="{487056DA-A6E5-6F0B-DD53-31998503276C}"/>
          </ac:spMkLst>
        </pc:spChg>
        <pc:spChg chg="add mod">
          <ac:chgData name="爽真 鈴木" userId="b5baa8e4ca14e44c" providerId="LiveId" clId="{B17D2E76-E816-4042-B6D3-B188D8BA4D30}" dt="2026-01-29T03:27:45.474" v="627"/>
          <ac:spMkLst>
            <pc:docMk/>
            <pc:sldMk cId="4139809129" sldId="288"/>
            <ac:spMk id="16" creationId="{939D1167-AFD5-0AC9-744E-E23C431A7745}"/>
          </ac:spMkLst>
        </pc:spChg>
        <pc:spChg chg="del">
          <ac:chgData name="爽真 鈴木" userId="b5baa8e4ca14e44c" providerId="LiveId" clId="{B17D2E76-E816-4042-B6D3-B188D8BA4D30}" dt="2026-01-29T03:27:42.729" v="626" actId="478"/>
          <ac:spMkLst>
            <pc:docMk/>
            <pc:sldMk cId="4139809129" sldId="288"/>
            <ac:spMk id="18" creationId="{903FB9CF-6C8E-A31D-8F9D-47BA720C913D}"/>
          </ac:spMkLst>
        </pc:spChg>
        <pc:spChg chg="add mod">
          <ac:chgData name="爽真 鈴木" userId="b5baa8e4ca14e44c" providerId="LiveId" clId="{B17D2E76-E816-4042-B6D3-B188D8BA4D30}" dt="2026-01-29T03:27:45.474" v="627"/>
          <ac:spMkLst>
            <pc:docMk/>
            <pc:sldMk cId="4139809129" sldId="288"/>
            <ac:spMk id="19" creationId="{FE2B2599-A492-8923-1EEA-743233E3A463}"/>
          </ac:spMkLst>
        </pc:spChg>
        <pc:spChg chg="add mod">
          <ac:chgData name="爽真 鈴木" userId="b5baa8e4ca14e44c" providerId="LiveId" clId="{B17D2E76-E816-4042-B6D3-B188D8BA4D30}" dt="2026-01-29T03:27:45.474" v="627"/>
          <ac:spMkLst>
            <pc:docMk/>
            <pc:sldMk cId="4139809129" sldId="288"/>
            <ac:spMk id="20" creationId="{2C0D050C-C53F-5BD6-2402-D057EB763326}"/>
          </ac:spMkLst>
        </pc:spChg>
        <pc:spChg chg="add mod">
          <ac:chgData name="爽真 鈴木" userId="b5baa8e4ca14e44c" providerId="LiveId" clId="{B17D2E76-E816-4042-B6D3-B188D8BA4D30}" dt="2026-01-29T03:27:45.474" v="627"/>
          <ac:spMkLst>
            <pc:docMk/>
            <pc:sldMk cId="4139809129" sldId="288"/>
            <ac:spMk id="22" creationId="{A41E031F-E7C4-9F87-A2CE-BF92F48DA9F2}"/>
          </ac:spMkLst>
        </pc:spChg>
        <pc:spChg chg="add mod">
          <ac:chgData name="爽真 鈴木" userId="b5baa8e4ca14e44c" providerId="LiveId" clId="{B17D2E76-E816-4042-B6D3-B188D8BA4D30}" dt="2026-01-29T03:27:45.474" v="627"/>
          <ac:spMkLst>
            <pc:docMk/>
            <pc:sldMk cId="4139809129" sldId="288"/>
            <ac:spMk id="23" creationId="{20DA0AA2-4936-47E9-68FA-98F5415E454D}"/>
          </ac:spMkLst>
        </pc:spChg>
        <pc:spChg chg="del">
          <ac:chgData name="爽真 鈴木" userId="b5baa8e4ca14e44c" providerId="LiveId" clId="{B17D2E76-E816-4042-B6D3-B188D8BA4D30}" dt="2026-01-29T03:27:42.729" v="626" actId="478"/>
          <ac:spMkLst>
            <pc:docMk/>
            <pc:sldMk cId="4139809129" sldId="288"/>
            <ac:spMk id="24" creationId="{10BFB8EF-EE57-3535-D70D-90B434AA969C}"/>
          </ac:spMkLst>
        </pc:spChg>
        <pc:spChg chg="del">
          <ac:chgData name="爽真 鈴木" userId="b5baa8e4ca14e44c" providerId="LiveId" clId="{B17D2E76-E816-4042-B6D3-B188D8BA4D30}" dt="2026-01-29T03:27:42.729" v="626" actId="478"/>
          <ac:spMkLst>
            <pc:docMk/>
            <pc:sldMk cId="4139809129" sldId="288"/>
            <ac:spMk id="26" creationId="{68F7EDE7-088A-5785-64FB-077DB58CB19D}"/>
          </ac:spMkLst>
        </pc:spChg>
        <pc:spChg chg="del">
          <ac:chgData name="爽真 鈴木" userId="b5baa8e4ca14e44c" providerId="LiveId" clId="{B17D2E76-E816-4042-B6D3-B188D8BA4D30}" dt="2026-01-29T03:27:42.729" v="626" actId="478"/>
          <ac:spMkLst>
            <pc:docMk/>
            <pc:sldMk cId="4139809129" sldId="288"/>
            <ac:spMk id="27" creationId="{19A612A1-65EB-2498-D934-5F14775A193C}"/>
          </ac:spMkLst>
        </pc:spChg>
        <pc:spChg chg="del">
          <ac:chgData name="爽真 鈴木" userId="b5baa8e4ca14e44c" providerId="LiveId" clId="{B17D2E76-E816-4042-B6D3-B188D8BA4D30}" dt="2026-01-29T03:27:42.729" v="626" actId="478"/>
          <ac:spMkLst>
            <pc:docMk/>
            <pc:sldMk cId="4139809129" sldId="288"/>
            <ac:spMk id="28" creationId="{75F44E18-CA8F-47CA-49C6-6F5B1820548E}"/>
          </ac:spMkLst>
        </pc:spChg>
        <pc:spChg chg="del">
          <ac:chgData name="爽真 鈴木" userId="b5baa8e4ca14e44c" providerId="LiveId" clId="{B17D2E76-E816-4042-B6D3-B188D8BA4D30}" dt="2026-01-29T03:27:42.729" v="626" actId="478"/>
          <ac:spMkLst>
            <pc:docMk/>
            <pc:sldMk cId="4139809129" sldId="288"/>
            <ac:spMk id="29" creationId="{D5CBD5B1-3916-BFEC-EF8D-A487082AF5EF}"/>
          </ac:spMkLst>
        </pc:spChg>
        <pc:spChg chg="add mod">
          <ac:chgData name="爽真 鈴木" userId="b5baa8e4ca14e44c" providerId="LiveId" clId="{B17D2E76-E816-4042-B6D3-B188D8BA4D30}" dt="2026-01-29T03:27:45.474" v="627"/>
          <ac:spMkLst>
            <pc:docMk/>
            <pc:sldMk cId="4139809129" sldId="288"/>
            <ac:spMk id="30" creationId="{C3F40BCE-A078-B522-C176-44FCC20D9527}"/>
          </ac:spMkLst>
        </pc:spChg>
      </pc:sldChg>
      <pc:sldChg chg="addSp delSp modSp mod modNotesTx">
        <pc:chgData name="爽真 鈴木" userId="b5baa8e4ca14e44c" providerId="LiveId" clId="{B17D2E76-E816-4042-B6D3-B188D8BA4D30}" dt="2026-01-29T03:23:59.404" v="585" actId="20577"/>
        <pc:sldMkLst>
          <pc:docMk/>
          <pc:sldMk cId="3326264784" sldId="290"/>
        </pc:sldMkLst>
        <pc:spChg chg="del">
          <ac:chgData name="爽真 鈴木" userId="b5baa8e4ca14e44c" providerId="LiveId" clId="{B17D2E76-E816-4042-B6D3-B188D8BA4D30}" dt="2026-01-29T03:23:49.981" v="583" actId="478"/>
          <ac:spMkLst>
            <pc:docMk/>
            <pc:sldMk cId="3326264784" sldId="290"/>
            <ac:spMk id="3" creationId="{43596CAA-3A56-3C3F-C855-FBF11814C713}"/>
          </ac:spMkLst>
        </pc:spChg>
        <pc:spChg chg="del">
          <ac:chgData name="爽真 鈴木" userId="b5baa8e4ca14e44c" providerId="LiveId" clId="{B17D2E76-E816-4042-B6D3-B188D8BA4D30}" dt="2026-01-29T03:23:49.981" v="583" actId="478"/>
          <ac:spMkLst>
            <pc:docMk/>
            <pc:sldMk cId="3326264784" sldId="290"/>
            <ac:spMk id="4" creationId="{ADD65B7E-2B7A-7D14-A12E-F21471761E94}"/>
          </ac:spMkLst>
        </pc:spChg>
        <pc:spChg chg="add mod">
          <ac:chgData name="爽真 鈴木" userId="b5baa8e4ca14e44c" providerId="LiveId" clId="{B17D2E76-E816-4042-B6D3-B188D8BA4D30}" dt="2026-01-29T03:23:54.329" v="584"/>
          <ac:spMkLst>
            <pc:docMk/>
            <pc:sldMk cId="3326264784" sldId="290"/>
            <ac:spMk id="7" creationId="{E09586F5-7C5C-9626-C040-FF28E4A4DA98}"/>
          </ac:spMkLst>
        </pc:spChg>
        <pc:spChg chg="add mod">
          <ac:chgData name="爽真 鈴木" userId="b5baa8e4ca14e44c" providerId="LiveId" clId="{B17D2E76-E816-4042-B6D3-B188D8BA4D30}" dt="2026-01-29T03:23:54.329" v="584"/>
          <ac:spMkLst>
            <pc:docMk/>
            <pc:sldMk cId="3326264784" sldId="290"/>
            <ac:spMk id="9" creationId="{6E8E72DB-18CD-02CF-904F-6AF09E3176F2}"/>
          </ac:spMkLst>
        </pc:spChg>
        <pc:spChg chg="add mod">
          <ac:chgData name="爽真 鈴木" userId="b5baa8e4ca14e44c" providerId="LiveId" clId="{B17D2E76-E816-4042-B6D3-B188D8BA4D30}" dt="2026-01-29T03:23:54.329" v="584"/>
          <ac:spMkLst>
            <pc:docMk/>
            <pc:sldMk cId="3326264784" sldId="290"/>
            <ac:spMk id="10" creationId="{269951CD-5169-D2A7-1839-2CC8061927AB}"/>
          </ac:spMkLst>
        </pc:spChg>
        <pc:spChg chg="add mod">
          <ac:chgData name="爽真 鈴木" userId="b5baa8e4ca14e44c" providerId="LiveId" clId="{B17D2E76-E816-4042-B6D3-B188D8BA4D30}" dt="2026-01-29T03:23:54.329" v="584"/>
          <ac:spMkLst>
            <pc:docMk/>
            <pc:sldMk cId="3326264784" sldId="290"/>
            <ac:spMk id="11" creationId="{9D780875-C4DD-C2B4-235B-F4622340B16D}"/>
          </ac:spMkLst>
        </pc:spChg>
        <pc:spChg chg="add mod">
          <ac:chgData name="爽真 鈴木" userId="b5baa8e4ca14e44c" providerId="LiveId" clId="{B17D2E76-E816-4042-B6D3-B188D8BA4D30}" dt="2026-01-29T03:23:54.329" v="584"/>
          <ac:spMkLst>
            <pc:docMk/>
            <pc:sldMk cId="3326264784" sldId="290"/>
            <ac:spMk id="12" creationId="{27F21EE7-C398-F25C-262C-2535A43793B1}"/>
          </ac:spMkLst>
        </pc:spChg>
        <pc:spChg chg="add mod">
          <ac:chgData name="爽真 鈴木" userId="b5baa8e4ca14e44c" providerId="LiveId" clId="{B17D2E76-E816-4042-B6D3-B188D8BA4D30}" dt="2026-01-29T03:23:54.329" v="584"/>
          <ac:spMkLst>
            <pc:docMk/>
            <pc:sldMk cId="3326264784" sldId="290"/>
            <ac:spMk id="13" creationId="{F82E7D3C-6ADB-7AF6-BC8E-950420B41DEC}"/>
          </ac:spMkLst>
        </pc:spChg>
        <pc:spChg chg="del">
          <ac:chgData name="爽真 鈴木" userId="b5baa8e4ca14e44c" providerId="LiveId" clId="{B17D2E76-E816-4042-B6D3-B188D8BA4D30}" dt="2026-01-29T03:23:49.981" v="583" actId="478"/>
          <ac:spMkLst>
            <pc:docMk/>
            <pc:sldMk cId="3326264784" sldId="290"/>
            <ac:spMk id="14" creationId="{5BACD65A-C862-1DDE-41B3-104558AA772A}"/>
          </ac:spMkLst>
        </pc:spChg>
        <pc:spChg chg="del">
          <ac:chgData name="爽真 鈴木" userId="b5baa8e4ca14e44c" providerId="LiveId" clId="{B17D2E76-E816-4042-B6D3-B188D8BA4D30}" dt="2026-01-29T03:23:49.981" v="583" actId="478"/>
          <ac:spMkLst>
            <pc:docMk/>
            <pc:sldMk cId="3326264784" sldId="290"/>
            <ac:spMk id="15" creationId="{234C8FA4-EDCC-39D2-884D-C17A216A02F4}"/>
          </ac:spMkLst>
        </pc:spChg>
        <pc:spChg chg="del">
          <ac:chgData name="爽真 鈴木" userId="b5baa8e4ca14e44c" providerId="LiveId" clId="{B17D2E76-E816-4042-B6D3-B188D8BA4D30}" dt="2026-01-29T03:23:49.981" v="583" actId="478"/>
          <ac:spMkLst>
            <pc:docMk/>
            <pc:sldMk cId="3326264784" sldId="290"/>
            <ac:spMk id="17" creationId="{DF7E614D-6B47-1DCF-8EF1-0A2F4480840D}"/>
          </ac:spMkLst>
        </pc:spChg>
        <pc:spChg chg="del">
          <ac:chgData name="爽真 鈴木" userId="b5baa8e4ca14e44c" providerId="LiveId" clId="{B17D2E76-E816-4042-B6D3-B188D8BA4D30}" dt="2026-01-29T03:23:49.981" v="583" actId="478"/>
          <ac:spMkLst>
            <pc:docMk/>
            <pc:sldMk cId="3326264784" sldId="290"/>
            <ac:spMk id="18" creationId="{A469C3DB-6D89-0026-A2DD-07FA96BE95D1}"/>
          </ac:spMkLst>
        </pc:spChg>
        <pc:spChg chg="add mod">
          <ac:chgData name="爽真 鈴木" userId="b5baa8e4ca14e44c" providerId="LiveId" clId="{B17D2E76-E816-4042-B6D3-B188D8BA4D30}" dt="2026-01-29T03:23:54.329" v="584"/>
          <ac:spMkLst>
            <pc:docMk/>
            <pc:sldMk cId="3326264784" sldId="290"/>
            <ac:spMk id="20" creationId="{25413523-AEE8-AA99-1607-E37EEB052B9A}"/>
          </ac:spMkLst>
        </pc:spChg>
        <pc:spChg chg="add mod">
          <ac:chgData name="爽真 鈴木" userId="b5baa8e4ca14e44c" providerId="LiveId" clId="{B17D2E76-E816-4042-B6D3-B188D8BA4D30}" dt="2026-01-29T03:23:54.329" v="584"/>
          <ac:spMkLst>
            <pc:docMk/>
            <pc:sldMk cId="3326264784" sldId="290"/>
            <ac:spMk id="21" creationId="{46DC3E0D-97C8-DC9D-1108-8B07C2D2E795}"/>
          </ac:spMkLst>
        </pc:spChg>
        <pc:spChg chg="add mod">
          <ac:chgData name="爽真 鈴木" userId="b5baa8e4ca14e44c" providerId="LiveId" clId="{B17D2E76-E816-4042-B6D3-B188D8BA4D30}" dt="2026-01-29T03:23:54.329" v="584"/>
          <ac:spMkLst>
            <pc:docMk/>
            <pc:sldMk cId="3326264784" sldId="290"/>
            <ac:spMk id="22" creationId="{A5AAC1A1-EC3B-B3CF-1F6F-A35B4068D873}"/>
          </ac:spMkLst>
        </pc:spChg>
        <pc:spChg chg="del">
          <ac:chgData name="爽真 鈴木" userId="b5baa8e4ca14e44c" providerId="LiveId" clId="{B17D2E76-E816-4042-B6D3-B188D8BA4D30}" dt="2026-01-29T03:23:49.981" v="583" actId="478"/>
          <ac:spMkLst>
            <pc:docMk/>
            <pc:sldMk cId="3326264784" sldId="290"/>
            <ac:spMk id="26" creationId="{4131705D-D8ED-8C97-5DB7-DB6E3E1FE04E}"/>
          </ac:spMkLst>
        </pc:spChg>
        <pc:spChg chg="del">
          <ac:chgData name="爽真 鈴木" userId="b5baa8e4ca14e44c" providerId="LiveId" clId="{B17D2E76-E816-4042-B6D3-B188D8BA4D30}" dt="2026-01-29T03:23:49.981" v="583" actId="478"/>
          <ac:spMkLst>
            <pc:docMk/>
            <pc:sldMk cId="3326264784" sldId="290"/>
            <ac:spMk id="27" creationId="{5C20172F-E105-3425-E62F-B4C539BE216D}"/>
          </ac:spMkLst>
        </pc:spChg>
        <pc:spChg chg="del">
          <ac:chgData name="爽真 鈴木" userId="b5baa8e4ca14e44c" providerId="LiveId" clId="{B17D2E76-E816-4042-B6D3-B188D8BA4D30}" dt="2026-01-29T03:23:49.981" v="583" actId="478"/>
          <ac:spMkLst>
            <pc:docMk/>
            <pc:sldMk cId="3326264784" sldId="290"/>
            <ac:spMk id="28" creationId="{F7DE8A76-1D64-A671-C8B1-15AFE6B7C6AE}"/>
          </ac:spMkLst>
        </pc:spChg>
        <pc:spChg chg="del">
          <ac:chgData name="爽真 鈴木" userId="b5baa8e4ca14e44c" providerId="LiveId" clId="{B17D2E76-E816-4042-B6D3-B188D8BA4D30}" dt="2026-01-29T03:23:49.981" v="583" actId="478"/>
          <ac:spMkLst>
            <pc:docMk/>
            <pc:sldMk cId="3326264784" sldId="290"/>
            <ac:spMk id="29" creationId="{E0BE6378-034C-976E-966E-90F299232CB7}"/>
          </ac:spMkLst>
        </pc:spChg>
        <pc:spChg chg="add mod">
          <ac:chgData name="爽真 鈴木" userId="b5baa8e4ca14e44c" providerId="LiveId" clId="{B17D2E76-E816-4042-B6D3-B188D8BA4D30}" dt="2026-01-29T03:23:54.329" v="584"/>
          <ac:spMkLst>
            <pc:docMk/>
            <pc:sldMk cId="3326264784" sldId="290"/>
            <ac:spMk id="30" creationId="{9E957BFD-4AE2-350E-08C8-49C78DE29491}"/>
          </ac:spMkLst>
        </pc:spChg>
      </pc:sldChg>
      <pc:sldChg chg="new del">
        <pc:chgData name="爽真 鈴木" userId="b5baa8e4ca14e44c" providerId="LiveId" clId="{B17D2E76-E816-4042-B6D3-B188D8BA4D30}" dt="2026-01-29T03:40:57.007" v="654" actId="47"/>
        <pc:sldMkLst>
          <pc:docMk/>
          <pc:sldMk cId="247581700" sldId="291"/>
        </pc:sldMkLst>
      </pc:sldChg>
      <pc:sldChg chg="addSp delSp modSp add mod">
        <pc:chgData name="爽真 鈴木" userId="b5baa8e4ca14e44c" providerId="LiveId" clId="{B17D2E76-E816-4042-B6D3-B188D8BA4D30}" dt="2026-01-29T03:46:49.698" v="778" actId="1076"/>
        <pc:sldMkLst>
          <pc:docMk/>
          <pc:sldMk cId="3253401221" sldId="292"/>
        </pc:sldMkLst>
        <pc:spChg chg="mod">
          <ac:chgData name="爽真 鈴木" userId="b5baa8e4ca14e44c" providerId="LiveId" clId="{B17D2E76-E816-4042-B6D3-B188D8BA4D30}" dt="2026-01-29T03:41:49.773" v="719" actId="12788"/>
          <ac:spMkLst>
            <pc:docMk/>
            <pc:sldMk cId="3253401221" sldId="292"/>
            <ac:spMk id="2" creationId="{AB5DB24B-02E6-106F-81FE-F4F2DFC74A08}"/>
          </ac:spMkLst>
        </pc:spChg>
        <pc:spChg chg="add del mod">
          <ac:chgData name="爽真 鈴木" userId="b5baa8e4ca14e44c" providerId="LiveId" clId="{B17D2E76-E816-4042-B6D3-B188D8BA4D30}" dt="2026-01-29T03:45:54.680" v="768" actId="478"/>
          <ac:spMkLst>
            <pc:docMk/>
            <pc:sldMk cId="3253401221" sldId="292"/>
            <ac:spMk id="3" creationId="{7CBD4CBF-84CB-24B6-295B-E4D66E4B3A6A}"/>
          </ac:spMkLst>
        </pc:spChg>
        <pc:spChg chg="add del mod">
          <ac:chgData name="爽真 鈴木" userId="b5baa8e4ca14e44c" providerId="LiveId" clId="{B17D2E76-E816-4042-B6D3-B188D8BA4D30}" dt="2026-01-29T03:45:55.792" v="769" actId="478"/>
          <ac:spMkLst>
            <pc:docMk/>
            <pc:sldMk cId="3253401221" sldId="292"/>
            <ac:spMk id="4" creationId="{66DEC46F-A0E8-4A5C-C132-179F015DC9D3}"/>
          </ac:spMkLst>
        </pc:spChg>
        <pc:spChg chg="mod">
          <ac:chgData name="爽真 鈴木" userId="b5baa8e4ca14e44c" providerId="LiveId" clId="{B17D2E76-E816-4042-B6D3-B188D8BA4D30}" dt="2026-01-29T03:46:35.047" v="777"/>
          <ac:spMkLst>
            <pc:docMk/>
            <pc:sldMk cId="3253401221" sldId="292"/>
            <ac:spMk id="6" creationId="{92D88EF1-ECFE-0F3E-E774-679C83A9DE54}"/>
          </ac:spMkLst>
        </pc:spChg>
        <pc:spChg chg="mod">
          <ac:chgData name="爽真 鈴木" userId="b5baa8e4ca14e44c" providerId="LiveId" clId="{B17D2E76-E816-4042-B6D3-B188D8BA4D30}" dt="2026-01-29T03:46:35.047" v="777"/>
          <ac:spMkLst>
            <pc:docMk/>
            <pc:sldMk cId="3253401221" sldId="292"/>
            <ac:spMk id="8" creationId="{63B3B68A-8F92-E4CF-2037-C84FC10E9544}"/>
          </ac:spMkLst>
        </pc:spChg>
        <pc:grpChg chg="add mod">
          <ac:chgData name="爽真 鈴木" userId="b5baa8e4ca14e44c" providerId="LiveId" clId="{B17D2E76-E816-4042-B6D3-B188D8BA4D30}" dt="2026-01-29T03:46:49.698" v="778" actId="1076"/>
          <ac:grpSpMkLst>
            <pc:docMk/>
            <pc:sldMk cId="3253401221" sldId="292"/>
            <ac:grpSpMk id="5" creationId="{08FB596A-6C2B-4D39-6F32-A1B6F8AD4261}"/>
          </ac:grpSpMkLst>
        </pc:grpChg>
      </pc:sldChg>
      <pc:sldChg chg="addSp delSp modSp new del mod">
        <pc:chgData name="爽真 鈴木" userId="b5baa8e4ca14e44c" providerId="LiveId" clId="{B17D2E76-E816-4042-B6D3-B188D8BA4D30}" dt="2026-01-29T03:46:57.623" v="779" actId="47"/>
        <pc:sldMkLst>
          <pc:docMk/>
          <pc:sldMk cId="2414176910" sldId="293"/>
        </pc:sldMkLst>
        <pc:spChg chg="del">
          <ac:chgData name="爽真 鈴木" userId="b5baa8e4ca14e44c" providerId="LiveId" clId="{B17D2E76-E816-4042-B6D3-B188D8BA4D30}" dt="2026-01-29T03:45:41.814" v="765" actId="478"/>
          <ac:spMkLst>
            <pc:docMk/>
            <pc:sldMk cId="2414176910" sldId="293"/>
            <ac:spMk id="2" creationId="{5C090116-95EC-0612-C9F7-003F83490E2A}"/>
          </ac:spMkLst>
        </pc:spChg>
        <pc:spChg chg="del">
          <ac:chgData name="爽真 鈴木" userId="b5baa8e4ca14e44c" providerId="LiveId" clId="{B17D2E76-E816-4042-B6D3-B188D8BA4D30}" dt="2026-01-29T03:45:43.819" v="766" actId="478"/>
          <ac:spMkLst>
            <pc:docMk/>
            <pc:sldMk cId="2414176910" sldId="293"/>
            <ac:spMk id="3" creationId="{391F6738-5B29-2226-E9A5-097C8B555FAF}"/>
          </ac:spMkLst>
        </pc:spChg>
        <pc:spChg chg="add mod">
          <ac:chgData name="爽真 鈴木" userId="b5baa8e4ca14e44c" providerId="LiveId" clId="{B17D2E76-E816-4042-B6D3-B188D8BA4D30}" dt="2026-01-29T03:46:26.946" v="774" actId="164"/>
          <ac:spMkLst>
            <pc:docMk/>
            <pc:sldMk cId="2414176910" sldId="293"/>
            <ac:spMk id="4" creationId="{06AB24C4-08B9-E5A5-9913-29AF648B9F79}"/>
          </ac:spMkLst>
        </pc:spChg>
        <pc:spChg chg="add mod">
          <ac:chgData name="爽真 鈴木" userId="b5baa8e4ca14e44c" providerId="LiveId" clId="{B17D2E76-E816-4042-B6D3-B188D8BA4D30}" dt="2026-01-29T03:46:26.946" v="774" actId="164"/>
          <ac:spMkLst>
            <pc:docMk/>
            <pc:sldMk cId="2414176910" sldId="293"/>
            <ac:spMk id="5" creationId="{AA9CB34E-27E1-9498-F2FC-FB954BB17E23}"/>
          </ac:spMkLst>
        </pc:spChg>
        <pc:grpChg chg="add del mod">
          <ac:chgData name="爽真 鈴木" userId="b5baa8e4ca14e44c" providerId="LiveId" clId="{B17D2E76-E816-4042-B6D3-B188D8BA4D30}" dt="2026-01-29T03:46:32.764" v="776" actId="478"/>
          <ac:grpSpMkLst>
            <pc:docMk/>
            <pc:sldMk cId="2414176910" sldId="293"/>
            <ac:grpSpMk id="6" creationId="{AB27AF43-30A1-F5A0-FF90-755123481C79}"/>
          </ac:grpSpMkLst>
        </pc:grpChg>
      </pc:sldChg>
      <pc:sldChg chg="delSp new del mod">
        <pc:chgData name="爽真 鈴木" userId="b5baa8e4ca14e44c" providerId="LiveId" clId="{B17D2E76-E816-4042-B6D3-B188D8BA4D30}" dt="2026-01-29T03:47:35.623" v="786" actId="47"/>
        <pc:sldMkLst>
          <pc:docMk/>
          <pc:sldMk cId="2624426414" sldId="293"/>
        </pc:sldMkLst>
        <pc:spChg chg="del">
          <ac:chgData name="爽真 鈴木" userId="b5baa8e4ca14e44c" providerId="LiveId" clId="{B17D2E76-E816-4042-B6D3-B188D8BA4D30}" dt="2026-01-29T03:47:29.421" v="783" actId="478"/>
          <ac:spMkLst>
            <pc:docMk/>
            <pc:sldMk cId="2624426414" sldId="293"/>
            <ac:spMk id="2" creationId="{3DFD267D-3991-E04F-07B1-D41143A685EB}"/>
          </ac:spMkLst>
        </pc:spChg>
        <pc:spChg chg="del">
          <ac:chgData name="爽真 鈴木" userId="b5baa8e4ca14e44c" providerId="LiveId" clId="{B17D2E76-E816-4042-B6D3-B188D8BA4D30}" dt="2026-01-29T03:47:30.955" v="784" actId="478"/>
          <ac:spMkLst>
            <pc:docMk/>
            <pc:sldMk cId="2624426414" sldId="293"/>
            <ac:spMk id="3" creationId="{D9711163-277A-246E-88CF-C1F1CD2376F6}"/>
          </ac:spMkLst>
        </pc:spChg>
      </pc:sldChg>
      <pc:sldChg chg="new del">
        <pc:chgData name="爽真 鈴木" userId="b5baa8e4ca14e44c" providerId="LiveId" clId="{B17D2E76-E816-4042-B6D3-B188D8BA4D30}" dt="2026-01-29T03:47:13.154" v="781" actId="47"/>
        <pc:sldMkLst>
          <pc:docMk/>
          <pc:sldMk cId="2893433178" sldId="293"/>
        </pc:sldMkLst>
      </pc:sldChg>
      <pc:sldChg chg="modSp add mod">
        <pc:chgData name="爽真 鈴木" userId="b5baa8e4ca14e44c" providerId="LiveId" clId="{B17D2E76-E816-4042-B6D3-B188D8BA4D30}" dt="2026-01-29T03:48:17.688" v="860" actId="12788"/>
        <pc:sldMkLst>
          <pc:docMk/>
          <pc:sldMk cId="3465445003" sldId="294"/>
        </pc:sldMkLst>
        <pc:spChg chg="mod">
          <ac:chgData name="爽真 鈴木" userId="b5baa8e4ca14e44c" providerId="LiveId" clId="{B17D2E76-E816-4042-B6D3-B188D8BA4D30}" dt="2026-01-29T03:48:17.688" v="860" actId="12788"/>
          <ac:spMkLst>
            <pc:docMk/>
            <pc:sldMk cId="3465445003" sldId="294"/>
            <ac:spMk id="2" creationId="{5533F8DA-44D3-087F-FB19-5D4E59622E60}"/>
          </ac:spMkLst>
        </pc:spChg>
      </pc:sldChg>
      <pc:sldChg chg="new del">
        <pc:chgData name="爽真 鈴木" userId="b5baa8e4ca14e44c" providerId="LiveId" clId="{B17D2E76-E816-4042-B6D3-B188D8BA4D30}" dt="2026-01-29T03:55:04.574" v="863" actId="47"/>
        <pc:sldMkLst>
          <pc:docMk/>
          <pc:sldMk cId="3318285894" sldId="295"/>
        </pc:sldMkLst>
      </pc:sldChg>
      <pc:sldChg chg="delSp modSp add mod">
        <pc:chgData name="爽真 鈴木" userId="b5baa8e4ca14e44c" providerId="LiveId" clId="{B17D2E76-E816-4042-B6D3-B188D8BA4D30}" dt="2026-01-29T03:59:10.456" v="928" actId="478"/>
        <pc:sldMkLst>
          <pc:docMk/>
          <pc:sldMk cId="1469744808" sldId="296"/>
        </pc:sldMkLst>
        <pc:spChg chg="mod">
          <ac:chgData name="爽真 鈴木" userId="b5baa8e4ca14e44c" providerId="LiveId" clId="{B17D2E76-E816-4042-B6D3-B188D8BA4D30}" dt="2026-01-29T03:56:43.185" v="927" actId="12788"/>
          <ac:spMkLst>
            <pc:docMk/>
            <pc:sldMk cId="1469744808" sldId="296"/>
            <ac:spMk id="2" creationId="{17342339-CDB0-2696-E826-718D184904E8}"/>
          </ac:spMkLst>
        </pc:spChg>
        <pc:grpChg chg="del">
          <ac:chgData name="爽真 鈴木" userId="b5baa8e4ca14e44c" providerId="LiveId" clId="{B17D2E76-E816-4042-B6D3-B188D8BA4D30}" dt="2026-01-29T03:59:10.456" v="928" actId="478"/>
          <ac:grpSpMkLst>
            <pc:docMk/>
            <pc:sldMk cId="1469744808" sldId="296"/>
            <ac:grpSpMk id="5" creationId="{B5642334-6E79-04F6-9909-D0058E2951BA}"/>
          </ac:grpSpMkLst>
        </pc:grpChg>
      </pc:sldChg>
      <pc:sldMasterChg chg="modSp mod">
        <pc:chgData name="爽真 鈴木" userId="b5baa8e4ca14e44c" providerId="LiveId" clId="{B17D2E76-E816-4042-B6D3-B188D8BA4D30}" dt="2026-01-29T03:33:13.837" v="634" actId="207"/>
        <pc:sldMasterMkLst>
          <pc:docMk/>
          <pc:sldMasterMk cId="3750599329" sldId="2147483978"/>
        </pc:sldMasterMkLst>
        <pc:spChg chg="mod">
          <ac:chgData name="爽真 鈴木" userId="b5baa8e4ca14e44c" providerId="LiveId" clId="{B17D2E76-E816-4042-B6D3-B188D8BA4D30}" dt="2026-01-29T03:32:12.608" v="631" actId="1076"/>
          <ac:spMkLst>
            <pc:docMk/>
            <pc:sldMasterMk cId="3750599329" sldId="2147483978"/>
            <ac:spMk id="14" creationId="{FBB55449-FC3F-0FE6-A424-912339ACFB61}"/>
          </ac:spMkLst>
        </pc:spChg>
        <pc:spChg chg="mod">
          <ac:chgData name="爽真 鈴木" userId="b5baa8e4ca14e44c" providerId="LiveId" clId="{B17D2E76-E816-4042-B6D3-B188D8BA4D30}" dt="2026-01-29T03:32:59.496" v="632" actId="207"/>
          <ac:spMkLst>
            <pc:docMk/>
            <pc:sldMasterMk cId="3750599329" sldId="2147483978"/>
            <ac:spMk id="15" creationId="{440D7A29-36E8-B0CC-F45C-4691E60DE505}"/>
          </ac:spMkLst>
        </pc:spChg>
        <pc:spChg chg="mod">
          <ac:chgData name="爽真 鈴木" userId="b5baa8e4ca14e44c" providerId="LiveId" clId="{B17D2E76-E816-4042-B6D3-B188D8BA4D30}" dt="2026-01-29T03:33:13.837" v="634" actId="207"/>
          <ac:spMkLst>
            <pc:docMk/>
            <pc:sldMasterMk cId="3750599329" sldId="2147483978"/>
            <ac:spMk id="27" creationId="{FC8D85C1-7B51-FA1A-29DD-3577C3A5F6C7}"/>
          </ac:spMkLst>
        </pc:spChg>
        <pc:spChg chg="mod">
          <ac:chgData name="爽真 鈴木" userId="b5baa8e4ca14e44c" providerId="LiveId" clId="{B17D2E76-E816-4042-B6D3-B188D8BA4D30}" dt="2026-01-29T03:33:08.363" v="633" actId="207"/>
          <ac:spMkLst>
            <pc:docMk/>
            <pc:sldMasterMk cId="3750599329" sldId="2147483978"/>
            <ac:spMk id="28" creationId="{507B7B76-C4E2-2830-C983-0A6144D9A45A}"/>
          </ac:spMkLst>
        </pc:spChg>
      </pc:sldMasterChg>
      <pc:sldMasterChg chg="modSp mod">
        <pc:chgData name="爽真 鈴木" userId="b5baa8e4ca14e44c" providerId="LiveId" clId="{B17D2E76-E816-4042-B6D3-B188D8BA4D30}" dt="2026-01-29T03:35:03.473" v="638" actId="207"/>
        <pc:sldMasterMkLst>
          <pc:docMk/>
          <pc:sldMasterMk cId="1848056173" sldId="2147483991"/>
        </pc:sldMasterMkLst>
        <pc:spChg chg="mod">
          <ac:chgData name="爽真 鈴木" userId="b5baa8e4ca14e44c" providerId="LiveId" clId="{B17D2E76-E816-4042-B6D3-B188D8BA4D30}" dt="2026-01-29T03:34:12.251" v="635" actId="207"/>
          <ac:spMkLst>
            <pc:docMk/>
            <pc:sldMasterMk cId="1848056173" sldId="2147483991"/>
            <ac:spMk id="14" creationId="{FBB55449-FC3F-0FE6-A424-912339ACFB61}"/>
          </ac:spMkLst>
        </pc:spChg>
        <pc:spChg chg="mod">
          <ac:chgData name="爽真 鈴木" userId="b5baa8e4ca14e44c" providerId="LiveId" clId="{B17D2E76-E816-4042-B6D3-B188D8BA4D30}" dt="2026-01-29T03:34:49.828" v="636" actId="207"/>
          <ac:spMkLst>
            <pc:docMk/>
            <pc:sldMasterMk cId="1848056173" sldId="2147483991"/>
            <ac:spMk id="15" creationId="{440D7A29-36E8-B0CC-F45C-4691E60DE505}"/>
          </ac:spMkLst>
        </pc:spChg>
        <pc:spChg chg="mod">
          <ac:chgData name="爽真 鈴木" userId="b5baa8e4ca14e44c" providerId="LiveId" clId="{B17D2E76-E816-4042-B6D3-B188D8BA4D30}" dt="2026-01-29T03:34:58.766" v="637" actId="207"/>
          <ac:spMkLst>
            <pc:docMk/>
            <pc:sldMasterMk cId="1848056173" sldId="2147483991"/>
            <ac:spMk id="27" creationId="{FC8D85C1-7B51-FA1A-29DD-3577C3A5F6C7}"/>
          </ac:spMkLst>
        </pc:spChg>
        <pc:spChg chg="mod">
          <ac:chgData name="爽真 鈴木" userId="b5baa8e4ca14e44c" providerId="LiveId" clId="{B17D2E76-E816-4042-B6D3-B188D8BA4D30}" dt="2026-01-29T03:35:03.473" v="638" actId="207"/>
          <ac:spMkLst>
            <pc:docMk/>
            <pc:sldMasterMk cId="1848056173" sldId="2147483991"/>
            <ac:spMk id="28" creationId="{507B7B76-C4E2-2830-C983-0A6144D9A45A}"/>
          </ac:spMkLst>
        </pc:spChg>
      </pc:sldMasterChg>
      <pc:sldMasterChg chg="modSp mod">
        <pc:chgData name="爽真 鈴木" userId="b5baa8e4ca14e44c" providerId="LiveId" clId="{B17D2E76-E816-4042-B6D3-B188D8BA4D30}" dt="2026-01-29T03:40:18.230" v="651" actId="207"/>
        <pc:sldMasterMkLst>
          <pc:docMk/>
          <pc:sldMasterMk cId="1049397123" sldId="2147484004"/>
        </pc:sldMasterMkLst>
        <pc:spChg chg="mod">
          <ac:chgData name="爽真 鈴木" userId="b5baa8e4ca14e44c" providerId="LiveId" clId="{B17D2E76-E816-4042-B6D3-B188D8BA4D30}" dt="2026-01-29T03:40:12.507" v="650" actId="207"/>
          <ac:spMkLst>
            <pc:docMk/>
            <pc:sldMasterMk cId="1049397123" sldId="2147484004"/>
            <ac:spMk id="14" creationId="{FBB55449-FC3F-0FE6-A424-912339ACFB61}"/>
          </ac:spMkLst>
        </pc:spChg>
        <pc:spChg chg="mod">
          <ac:chgData name="爽真 鈴木" userId="b5baa8e4ca14e44c" providerId="LiveId" clId="{B17D2E76-E816-4042-B6D3-B188D8BA4D30}" dt="2026-01-29T03:39:29.645" v="647" actId="207"/>
          <ac:spMkLst>
            <pc:docMk/>
            <pc:sldMasterMk cId="1049397123" sldId="2147484004"/>
            <ac:spMk id="15" creationId="{440D7A29-36E8-B0CC-F45C-4691E60DE505}"/>
          </ac:spMkLst>
        </pc:spChg>
        <pc:spChg chg="mod">
          <ac:chgData name="爽真 鈴木" userId="b5baa8e4ca14e44c" providerId="LiveId" clId="{B17D2E76-E816-4042-B6D3-B188D8BA4D30}" dt="2026-01-29T03:39:36.819" v="648" actId="207"/>
          <ac:spMkLst>
            <pc:docMk/>
            <pc:sldMasterMk cId="1049397123" sldId="2147484004"/>
            <ac:spMk id="27" creationId="{FC8D85C1-7B51-FA1A-29DD-3577C3A5F6C7}"/>
          </ac:spMkLst>
        </pc:spChg>
        <pc:spChg chg="mod">
          <ac:chgData name="爽真 鈴木" userId="b5baa8e4ca14e44c" providerId="LiveId" clId="{B17D2E76-E816-4042-B6D3-B188D8BA4D30}" dt="2026-01-29T03:40:18.230" v="651" actId="207"/>
          <ac:spMkLst>
            <pc:docMk/>
            <pc:sldMasterMk cId="1049397123" sldId="2147484004"/>
            <ac:spMk id="28" creationId="{507B7B76-C4E2-2830-C983-0A6144D9A45A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019C9-5065-437A-A5B5-E005492A49BF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D0110-C555-400B-BAAD-3084313D27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844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7599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EB5D6-84DC-43CD-583B-74BB710B6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D5D7777-A073-241E-432E-EC6F34EE92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2FF3AF-69DA-7350-B1C4-5C2F1A36CB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B715F0-016D-34B1-C4AE-FE02BBFB37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6694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FDB5B-1E96-117A-16F5-88B773184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177F1B-B7EE-DD98-011F-2ED2E96AD5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386C9A5-037C-F0EA-E48C-38A9D016CB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81389F-1B3A-D7B9-0AD4-D35E14FC95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8312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2C867-FA0C-54F1-E31F-B00B10482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48B685-1EAD-EC66-3988-B5614DF240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340727D-14FF-E8B8-9418-4D9277991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63D92D-217D-785A-9471-ABF5A589A6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1621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BFE55-0BE4-42EC-F1C3-AD913A10C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D340E01-BC47-8936-E447-0CA97E4074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37013E3-6886-545A-5097-17288B3F68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091450-FF88-18C6-0BCD-82C203E06E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2340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CA9A7-8C14-F193-960E-2904AE525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620DBD-E4B3-E4AE-43EE-37E52147D6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5CF993D-86F2-1B2C-EA70-FB5EABD5F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BC99B0-7B1D-4874-4A57-F3865F592A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5862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B8872-19C0-87D1-374E-574DAD9CD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258FFFA-2FBE-E4B2-87D5-27D0225307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5D573DC-8A70-1CEA-691F-94395C0913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460196-39C6-F902-B356-003891A484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1515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BDA39-F079-5324-90B0-60C59AA4A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43E4E88-C325-7FFE-5336-C9CDB9654A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4B1086C-F1FE-735D-B567-E58ACB304F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49447F-88E4-CB26-1936-453EE22416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0012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9AF45-89BD-03B3-01ED-585DC5BB5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091728-D33C-C52B-F27D-452E6E9C63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D25753C-EB0E-3E79-FA09-EE1F647F90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329CF2-C001-DE7D-5435-852594027E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0382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55D58-6C79-8DF9-F337-223FFC86C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03A3851-1DEF-7D51-F73A-76CDFACDE4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F50E91E-1317-2586-AF2D-A6C2DF0E0D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E0563D-283F-677E-EAE4-60D4AB26D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7522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A3EB6-1FBE-7622-9FFB-7F03A066C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D325B3-C63B-6F43-EAF1-3C416441F8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079694C-22F1-0154-6361-F63E6F3695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5090B9-75B3-6E55-FC04-9411405F33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843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E8642-1CA9-A69D-1704-DE767C99C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9F9779-F215-F85E-740D-7E4AC7F513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F966664-B62A-EA22-D80D-E90F82A1CE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20E7B3-D821-E506-31B3-F17ADF3C33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734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C6F8A-FD78-CFE2-E73D-242D2166E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2B9CD6-694C-AE69-EE80-56458C5F86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D51B85-C2FB-369F-4DB2-0E6C56E66A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4BE835-6F9A-880D-E7AF-D47E00F52D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876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9E2C3-3128-F294-9054-BEE659F95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4672AC7-517C-ADF6-2A4C-666E4752E2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C921002-6C56-3E6B-B6E7-E9273FF48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82D293-6E6D-AE85-5918-606F85FDE0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290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C9026-FB32-CC88-8F85-FB6739B4E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1987080-93B9-357C-0861-E1E3AAFC87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D497449-9088-F686-1D0E-B6B44B4F11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709DD6-7D2F-AC4D-8608-0533A5CE9A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707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8CCD5-B315-E436-F8B0-BC786D386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D4A215A-0DCE-9A15-0528-C2BAB0316A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E2027A9-5D1D-A62A-6F00-2E0F056227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D325F3-AD47-FC4E-B2B7-9E5CDE9873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35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C497B-AD86-A167-EEA1-4DB8070BF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A6C2ACD-0DE9-3C68-E965-97820B19E7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6D242A-6A4F-984F-AAE0-62B6A8D294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7B2D09E-857D-4F5D-C2FE-9C3E7F105C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98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32610-1391-D530-3AAE-4BE56FDB9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195B962-AFB6-17BD-336B-15FB0DDD34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AACAE3-6232-38AE-CBA7-6E81228A52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8A88E7-7C80-93CE-01E9-B4574A905D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887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55E95-D679-8FF6-9DC9-D5B17CFBE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4A29CE8-43CA-5EF2-8AD7-B558C586FC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D6D3EF4-70AA-1BD3-FAD9-4BB3D05768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3E94D6-D064-692A-9F9C-5EEDC76E04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843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8C670-4AB2-5CC3-343A-E77491B0A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8F76BB-F3F4-4443-2021-86FF640C47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2777261-E877-18D3-35BC-7F0A5BEC1D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DA6627-3B29-CCCB-357C-021753A122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806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421FD-5CDF-2512-00B6-688A765EA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5235DB0-9D4D-485F-0799-F2B4C36099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2BEB30E-D6B2-BEC8-8708-72FDBAF6A9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F70A2E-58D3-9384-4D79-905685CBB4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D0110-C555-400B-BAAD-3084313D272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897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443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86604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43184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3477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5329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24391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791130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7740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79874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49636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7073058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31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564709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68395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81454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82355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45635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44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32370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10794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78066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40735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753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4145401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2365519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509210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455792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10228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88756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57150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64420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463323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16880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878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12603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570599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410952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2393214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83016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500392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844214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77349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87610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563672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674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10735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52451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59686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81663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9024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6031121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508216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134489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49263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158753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233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976671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392283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194462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18825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334199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402382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81743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9189129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9116915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485643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107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46519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99388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97972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718728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856208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25309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774364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689236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226636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92218919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597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6867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3151771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279577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036479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984560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408382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596636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532020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654312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121952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6812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297715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77954400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33496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099395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262458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532720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276945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211927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9033497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191535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9089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03891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302151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881519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3517680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621493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059770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992258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756830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9488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800799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25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80801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8755517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383599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930027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491491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851579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6227481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182531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3286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155890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519070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256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984152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2593889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004860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36935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499856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940765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720417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426357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9342718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76620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2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875358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101856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823220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837663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634581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43577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48274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690177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648019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3014249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0460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89167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509223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9579473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442174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613578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911889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065646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52443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867912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692318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057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53736135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29002047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236686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600931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311372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304418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006806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090932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954173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810670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2549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941389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38476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21653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621267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4891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7607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0442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314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0630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3015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4433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7990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8040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7737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5249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849764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5637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0368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526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3507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0099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66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0054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6442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9699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1644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3375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7555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162346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63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8790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1407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7693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467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692446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25123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49559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52725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44125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58612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24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87122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27701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87713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75098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37430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70901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27171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1224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8632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22607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27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8562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25682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33339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5599144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83079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25837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43360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8300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53866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84102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723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82656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61567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54727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67289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152153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768480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89935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3680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54087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796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043" y="10257308"/>
            <a:ext cx="12282011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54419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563" y="9445645"/>
            <a:ext cx="12225566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63" y="14074810"/>
            <a:ext cx="12225566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0045" y="9445645"/>
            <a:ext cx="12285775" cy="46291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585" b="1"/>
            </a:lvl1pPr>
            <a:lvl2pPr marL="1444935" indent="0">
              <a:buNone/>
              <a:defRPr sz="6321" b="1"/>
            </a:lvl2pPr>
            <a:lvl3pPr marL="2889870" indent="0">
              <a:buNone/>
              <a:defRPr sz="5689" b="1"/>
            </a:lvl3pPr>
            <a:lvl4pPr marL="4334805" indent="0">
              <a:buNone/>
              <a:defRPr sz="5057" b="1"/>
            </a:lvl4pPr>
            <a:lvl5pPr marL="5779740" indent="0">
              <a:buNone/>
              <a:defRPr sz="5057" b="1"/>
            </a:lvl5pPr>
            <a:lvl6pPr marL="7224674" indent="0">
              <a:buNone/>
              <a:defRPr sz="5057" b="1"/>
            </a:lvl6pPr>
            <a:lvl7pPr marL="8669609" indent="0">
              <a:buNone/>
              <a:defRPr sz="5057" b="1"/>
            </a:lvl7pPr>
            <a:lvl8pPr marL="10114544" indent="0">
              <a:buNone/>
              <a:defRPr sz="5057" b="1"/>
            </a:lvl8pPr>
            <a:lvl9pPr marL="11559479" indent="0">
              <a:buNone/>
              <a:defRPr sz="505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0045" y="14074810"/>
            <a:ext cx="12285775" cy="207019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80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8600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835314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73370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/>
          <a:lstStyle>
            <a:lvl1pPr>
              <a:defRPr sz="10113"/>
            </a:lvl1pPr>
            <a:lvl2pPr>
              <a:defRPr sz="8849"/>
            </a:lvl2pPr>
            <a:lvl3pPr>
              <a:defRPr sz="7585"/>
            </a:lvl3pPr>
            <a:lvl4pPr>
              <a:defRPr sz="6321"/>
            </a:lvl4pPr>
            <a:lvl5pPr>
              <a:defRPr sz="6321"/>
            </a:lvl5pPr>
            <a:lvl6pPr>
              <a:defRPr sz="6321"/>
            </a:lvl6pPr>
            <a:lvl7pPr>
              <a:defRPr sz="6321"/>
            </a:lvl7pPr>
            <a:lvl8pPr>
              <a:defRPr sz="6321"/>
            </a:lvl8pPr>
            <a:lvl9pPr>
              <a:defRPr sz="632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83093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560" y="2568787"/>
            <a:ext cx="9320631" cy="8990753"/>
          </a:xfrm>
          <a:prstGeom prst="rect">
            <a:avLst/>
          </a:prstGeom>
        </p:spPr>
        <p:txBody>
          <a:bodyPr anchor="b"/>
          <a:lstStyle>
            <a:lvl1pPr>
              <a:defRPr sz="1011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5775" y="5547874"/>
            <a:ext cx="14630043" cy="2738255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113"/>
            </a:lvl1pPr>
            <a:lvl2pPr marL="1444935" indent="0">
              <a:buNone/>
              <a:defRPr sz="8849"/>
            </a:lvl2pPr>
            <a:lvl3pPr marL="2889870" indent="0">
              <a:buNone/>
              <a:defRPr sz="7585"/>
            </a:lvl3pPr>
            <a:lvl4pPr marL="4334805" indent="0">
              <a:buNone/>
              <a:defRPr sz="6321"/>
            </a:lvl4pPr>
            <a:lvl5pPr marL="5779740" indent="0">
              <a:buNone/>
              <a:defRPr sz="6321"/>
            </a:lvl5pPr>
            <a:lvl6pPr marL="7224674" indent="0">
              <a:buNone/>
              <a:defRPr sz="6321"/>
            </a:lvl6pPr>
            <a:lvl7pPr marL="8669609" indent="0">
              <a:buNone/>
              <a:defRPr sz="6321"/>
            </a:lvl7pPr>
            <a:lvl8pPr marL="10114544" indent="0">
              <a:buNone/>
              <a:defRPr sz="6321"/>
            </a:lvl8pPr>
            <a:lvl9pPr marL="11559479" indent="0">
              <a:buNone/>
              <a:defRPr sz="632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560" y="11559540"/>
            <a:ext cx="9320631" cy="21415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57"/>
            </a:lvl1pPr>
            <a:lvl2pPr marL="1444935" indent="0">
              <a:buNone/>
              <a:defRPr sz="4425"/>
            </a:lvl2pPr>
            <a:lvl3pPr marL="2889870" indent="0">
              <a:buNone/>
              <a:defRPr sz="3792"/>
            </a:lvl3pPr>
            <a:lvl4pPr marL="4334805" indent="0">
              <a:buNone/>
              <a:defRPr sz="3160"/>
            </a:lvl4pPr>
            <a:lvl5pPr marL="5779740" indent="0">
              <a:buNone/>
              <a:defRPr sz="3160"/>
            </a:lvl5pPr>
            <a:lvl6pPr marL="7224674" indent="0">
              <a:buNone/>
              <a:defRPr sz="3160"/>
            </a:lvl6pPr>
            <a:lvl7pPr marL="8669609" indent="0">
              <a:buNone/>
              <a:defRPr sz="3160"/>
            </a:lvl7pPr>
            <a:lvl8pPr marL="10114544" indent="0">
              <a:buNone/>
              <a:defRPr sz="3160"/>
            </a:lvl8pPr>
            <a:lvl9pPr marL="11559479" indent="0">
              <a:buNone/>
              <a:defRPr sz="316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35391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633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80741" y="2051462"/>
            <a:ext cx="6231315" cy="32653919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798" y="2051462"/>
            <a:ext cx="18332708" cy="3265391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04575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3D630C-5DCF-EC49-BFE1-E5B5207C5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50" y="2051050"/>
            <a:ext cx="24923750" cy="744855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5537356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4" y="6306017"/>
            <a:ext cx="24564023" cy="13414775"/>
          </a:xfrm>
          <a:prstGeom prst="rect">
            <a:avLst/>
          </a:prstGeom>
        </p:spPr>
        <p:txBody>
          <a:bodyPr anchor="b"/>
          <a:lstStyle>
            <a:lvl1pPr algn="ctr"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2356" y="20238117"/>
            <a:ext cx="21674138" cy="9302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585"/>
            </a:lvl1pPr>
            <a:lvl2pPr marL="1444935" indent="0" algn="ctr">
              <a:buNone/>
              <a:defRPr sz="6321"/>
            </a:lvl2pPr>
            <a:lvl3pPr marL="2889870" indent="0" algn="ctr">
              <a:buNone/>
              <a:defRPr sz="5689"/>
            </a:lvl3pPr>
            <a:lvl4pPr marL="4334805" indent="0" algn="ctr">
              <a:buNone/>
              <a:defRPr sz="5057"/>
            </a:lvl4pPr>
            <a:lvl5pPr marL="5779740" indent="0" algn="ctr">
              <a:buNone/>
              <a:defRPr sz="5057"/>
            </a:lvl5pPr>
            <a:lvl6pPr marL="7224674" indent="0" algn="ctr">
              <a:buNone/>
              <a:defRPr sz="5057"/>
            </a:lvl6pPr>
            <a:lvl7pPr marL="8669609" indent="0" algn="ctr">
              <a:buNone/>
              <a:defRPr sz="5057"/>
            </a:lvl7pPr>
            <a:lvl8pPr marL="10114544" indent="0" algn="ctr">
              <a:buNone/>
              <a:defRPr sz="5057"/>
            </a:lvl8pPr>
            <a:lvl9pPr marL="11559479" indent="0" algn="ctr">
              <a:buNone/>
              <a:defRPr sz="505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16410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796" y="2051470"/>
            <a:ext cx="24925258" cy="74477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796" y="10257308"/>
            <a:ext cx="24925258" cy="244480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08612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46" y="9606203"/>
            <a:ext cx="24925258" cy="16028156"/>
          </a:xfrm>
          <a:prstGeom prst="rect">
            <a:avLst/>
          </a:prstGeom>
        </p:spPr>
        <p:txBody>
          <a:bodyPr anchor="b"/>
          <a:lstStyle>
            <a:lvl1pPr>
              <a:defRPr sz="1896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746" y="25785992"/>
            <a:ext cx="24925258" cy="84288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85">
                <a:solidFill>
                  <a:schemeClr val="tx1">
                    <a:tint val="82000"/>
                  </a:schemeClr>
                </a:solidFill>
              </a:defRPr>
            </a:lvl1pPr>
            <a:lvl2pPr marL="1444935" indent="0">
              <a:buNone/>
              <a:defRPr sz="6321">
                <a:solidFill>
                  <a:schemeClr val="tx1">
                    <a:tint val="82000"/>
                  </a:schemeClr>
                </a:solidFill>
              </a:defRPr>
            </a:lvl2pPr>
            <a:lvl3pPr marL="288987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3pPr>
            <a:lvl4pPr marL="4334805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4pPr>
            <a:lvl5pPr marL="5779740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5pPr>
            <a:lvl6pPr marL="722467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6pPr>
            <a:lvl7pPr marL="866960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7pPr>
            <a:lvl8pPr marL="10114544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8pPr>
            <a:lvl9pPr marL="11559479" indent="0">
              <a:buNone/>
              <a:defRPr sz="505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86796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62662ADD-9A07-4EF5-9AFD-E0D2D62078D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572744" y="35713278"/>
            <a:ext cx="9753362" cy="205146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409813" y="35713278"/>
            <a:ext cx="6502241" cy="2051462"/>
          </a:xfrm>
          <a:prstGeom prst="rect">
            <a:avLst/>
          </a:prstGeom>
        </p:spPr>
        <p:txBody>
          <a:bodyPr/>
          <a:lstStyle/>
          <a:p>
            <a:fld id="{DE70E4DA-0B05-4AD4-8FF6-0F20AAEC45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1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Relationship Id="rId14" Type="http://schemas.openxmlformats.org/officeDocument/2006/relationships/image" Target="../media/image1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Relationship Id="rId14" Type="http://schemas.openxmlformats.org/officeDocument/2006/relationships/image" Target="../media/image1.pn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image" Target="../media/image1.pn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slideLayout" Target="../slideLayouts/slideLayout156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Relationship Id="rId14" Type="http://schemas.openxmlformats.org/officeDocument/2006/relationships/image" Target="../media/image1.png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4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9.xml"/><Relationship Id="rId7" Type="http://schemas.openxmlformats.org/officeDocument/2006/relationships/slideLayout" Target="../slideLayouts/slideLayout163.xml"/><Relationship Id="rId12" Type="http://schemas.openxmlformats.org/officeDocument/2006/relationships/slideLayout" Target="../slideLayouts/slideLayout168.xml"/><Relationship Id="rId2" Type="http://schemas.openxmlformats.org/officeDocument/2006/relationships/slideLayout" Target="../slideLayouts/slideLayout158.xml"/><Relationship Id="rId1" Type="http://schemas.openxmlformats.org/officeDocument/2006/relationships/slideLayout" Target="../slideLayouts/slideLayout157.xml"/><Relationship Id="rId6" Type="http://schemas.openxmlformats.org/officeDocument/2006/relationships/slideLayout" Target="../slideLayouts/slideLayout162.xml"/><Relationship Id="rId11" Type="http://schemas.openxmlformats.org/officeDocument/2006/relationships/slideLayout" Target="../slideLayouts/slideLayout167.xml"/><Relationship Id="rId5" Type="http://schemas.openxmlformats.org/officeDocument/2006/relationships/slideLayout" Target="../slideLayouts/slideLayout161.xml"/><Relationship Id="rId10" Type="http://schemas.openxmlformats.org/officeDocument/2006/relationships/slideLayout" Target="../slideLayouts/slideLayout166.xml"/><Relationship Id="rId4" Type="http://schemas.openxmlformats.org/officeDocument/2006/relationships/slideLayout" Target="../slideLayouts/slideLayout160.xml"/><Relationship Id="rId9" Type="http://schemas.openxmlformats.org/officeDocument/2006/relationships/slideLayout" Target="../slideLayouts/slideLayout165.xml"/><Relationship Id="rId14" Type="http://schemas.openxmlformats.org/officeDocument/2006/relationships/image" Target="../media/image1.png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6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5.xml"/><Relationship Id="rId12" Type="http://schemas.openxmlformats.org/officeDocument/2006/relationships/slideLayout" Target="../slideLayouts/slideLayout180.xml"/><Relationship Id="rId2" Type="http://schemas.openxmlformats.org/officeDocument/2006/relationships/slideLayout" Target="../slideLayouts/slideLayout170.xml"/><Relationship Id="rId1" Type="http://schemas.openxmlformats.org/officeDocument/2006/relationships/slideLayout" Target="../slideLayouts/slideLayout169.xml"/><Relationship Id="rId6" Type="http://schemas.openxmlformats.org/officeDocument/2006/relationships/slideLayout" Target="../slideLayouts/slideLayout174.xml"/><Relationship Id="rId11" Type="http://schemas.openxmlformats.org/officeDocument/2006/relationships/slideLayout" Target="../slideLayouts/slideLayout179.xml"/><Relationship Id="rId5" Type="http://schemas.openxmlformats.org/officeDocument/2006/relationships/slideLayout" Target="../slideLayouts/slideLayout173.xml"/><Relationship Id="rId10" Type="http://schemas.openxmlformats.org/officeDocument/2006/relationships/slideLayout" Target="../slideLayouts/slideLayout178.xml"/><Relationship Id="rId4" Type="http://schemas.openxmlformats.org/officeDocument/2006/relationships/slideLayout" Target="../slideLayouts/slideLayout172.xml"/><Relationship Id="rId9" Type="http://schemas.openxmlformats.org/officeDocument/2006/relationships/slideLayout" Target="../slideLayouts/slideLayout177.xml"/><Relationship Id="rId14" Type="http://schemas.openxmlformats.org/officeDocument/2006/relationships/image" Target="../media/image1.png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8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83.xml"/><Relationship Id="rId7" Type="http://schemas.openxmlformats.org/officeDocument/2006/relationships/slideLayout" Target="../slideLayouts/slideLayout187.xml"/><Relationship Id="rId12" Type="http://schemas.openxmlformats.org/officeDocument/2006/relationships/slideLayout" Target="../slideLayouts/slideLayout192.xml"/><Relationship Id="rId2" Type="http://schemas.openxmlformats.org/officeDocument/2006/relationships/slideLayout" Target="../slideLayouts/slideLayout182.xml"/><Relationship Id="rId1" Type="http://schemas.openxmlformats.org/officeDocument/2006/relationships/slideLayout" Target="../slideLayouts/slideLayout181.xml"/><Relationship Id="rId6" Type="http://schemas.openxmlformats.org/officeDocument/2006/relationships/slideLayout" Target="../slideLayouts/slideLayout186.xml"/><Relationship Id="rId11" Type="http://schemas.openxmlformats.org/officeDocument/2006/relationships/slideLayout" Target="../slideLayouts/slideLayout191.xml"/><Relationship Id="rId5" Type="http://schemas.openxmlformats.org/officeDocument/2006/relationships/slideLayout" Target="../slideLayouts/slideLayout185.xml"/><Relationship Id="rId10" Type="http://schemas.openxmlformats.org/officeDocument/2006/relationships/slideLayout" Target="../slideLayouts/slideLayout190.xml"/><Relationship Id="rId4" Type="http://schemas.openxmlformats.org/officeDocument/2006/relationships/slideLayout" Target="../slideLayouts/slideLayout184.xml"/><Relationship Id="rId9" Type="http://schemas.openxmlformats.org/officeDocument/2006/relationships/slideLayout" Target="../slideLayouts/slideLayout189.xml"/><Relationship Id="rId14" Type="http://schemas.openxmlformats.org/officeDocument/2006/relationships/image" Target="../media/image1.png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0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5.xml"/><Relationship Id="rId7" Type="http://schemas.openxmlformats.org/officeDocument/2006/relationships/slideLayout" Target="../slideLayouts/slideLayout199.xml"/><Relationship Id="rId12" Type="http://schemas.openxmlformats.org/officeDocument/2006/relationships/slideLayout" Target="../slideLayouts/slideLayout204.xml"/><Relationship Id="rId2" Type="http://schemas.openxmlformats.org/officeDocument/2006/relationships/slideLayout" Target="../slideLayouts/slideLayout194.xml"/><Relationship Id="rId1" Type="http://schemas.openxmlformats.org/officeDocument/2006/relationships/slideLayout" Target="../slideLayouts/slideLayout193.xml"/><Relationship Id="rId6" Type="http://schemas.openxmlformats.org/officeDocument/2006/relationships/slideLayout" Target="../slideLayouts/slideLayout198.xml"/><Relationship Id="rId11" Type="http://schemas.openxmlformats.org/officeDocument/2006/relationships/slideLayout" Target="../slideLayouts/slideLayout203.xml"/><Relationship Id="rId5" Type="http://schemas.openxmlformats.org/officeDocument/2006/relationships/slideLayout" Target="../slideLayouts/slideLayout197.xml"/><Relationship Id="rId10" Type="http://schemas.openxmlformats.org/officeDocument/2006/relationships/slideLayout" Target="../slideLayouts/slideLayout202.xml"/><Relationship Id="rId4" Type="http://schemas.openxmlformats.org/officeDocument/2006/relationships/slideLayout" Target="../slideLayouts/slideLayout196.xml"/><Relationship Id="rId9" Type="http://schemas.openxmlformats.org/officeDocument/2006/relationships/slideLayout" Target="../slideLayouts/slideLayout201.xml"/><Relationship Id="rId14" Type="http://schemas.openxmlformats.org/officeDocument/2006/relationships/image" Target="../media/image1.png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2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7.xml"/><Relationship Id="rId7" Type="http://schemas.openxmlformats.org/officeDocument/2006/relationships/slideLayout" Target="../slideLayouts/slideLayout211.xml"/><Relationship Id="rId12" Type="http://schemas.openxmlformats.org/officeDocument/2006/relationships/slideLayout" Target="../slideLayouts/slideLayout216.xml"/><Relationship Id="rId2" Type="http://schemas.openxmlformats.org/officeDocument/2006/relationships/slideLayout" Target="../slideLayouts/slideLayout206.xml"/><Relationship Id="rId1" Type="http://schemas.openxmlformats.org/officeDocument/2006/relationships/slideLayout" Target="../slideLayouts/slideLayout205.xml"/><Relationship Id="rId6" Type="http://schemas.openxmlformats.org/officeDocument/2006/relationships/slideLayout" Target="../slideLayouts/slideLayout210.xml"/><Relationship Id="rId11" Type="http://schemas.openxmlformats.org/officeDocument/2006/relationships/slideLayout" Target="../slideLayouts/slideLayout215.xml"/><Relationship Id="rId5" Type="http://schemas.openxmlformats.org/officeDocument/2006/relationships/slideLayout" Target="../slideLayouts/slideLayout209.xml"/><Relationship Id="rId10" Type="http://schemas.openxmlformats.org/officeDocument/2006/relationships/slideLayout" Target="../slideLayouts/slideLayout214.xml"/><Relationship Id="rId4" Type="http://schemas.openxmlformats.org/officeDocument/2006/relationships/slideLayout" Target="../slideLayouts/slideLayout208.xml"/><Relationship Id="rId9" Type="http://schemas.openxmlformats.org/officeDocument/2006/relationships/slideLayout" Target="../slideLayouts/slideLayout213.xml"/><Relationship Id="rId14" Type="http://schemas.openxmlformats.org/officeDocument/2006/relationships/image" Target="../media/image1.png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4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9.xml"/><Relationship Id="rId7" Type="http://schemas.openxmlformats.org/officeDocument/2006/relationships/slideLayout" Target="../slideLayouts/slideLayout223.xml"/><Relationship Id="rId12" Type="http://schemas.openxmlformats.org/officeDocument/2006/relationships/slideLayout" Target="../slideLayouts/slideLayout228.xml"/><Relationship Id="rId2" Type="http://schemas.openxmlformats.org/officeDocument/2006/relationships/slideLayout" Target="../slideLayouts/slideLayout218.xml"/><Relationship Id="rId1" Type="http://schemas.openxmlformats.org/officeDocument/2006/relationships/slideLayout" Target="../slideLayouts/slideLayout217.xml"/><Relationship Id="rId6" Type="http://schemas.openxmlformats.org/officeDocument/2006/relationships/slideLayout" Target="../slideLayouts/slideLayout222.xml"/><Relationship Id="rId11" Type="http://schemas.openxmlformats.org/officeDocument/2006/relationships/slideLayout" Target="../slideLayouts/slideLayout227.xml"/><Relationship Id="rId5" Type="http://schemas.openxmlformats.org/officeDocument/2006/relationships/slideLayout" Target="../slideLayouts/slideLayout221.xml"/><Relationship Id="rId10" Type="http://schemas.openxmlformats.org/officeDocument/2006/relationships/slideLayout" Target="../slideLayouts/slideLayout226.xml"/><Relationship Id="rId4" Type="http://schemas.openxmlformats.org/officeDocument/2006/relationships/slideLayout" Target="../slideLayouts/slideLayout220.xml"/><Relationship Id="rId9" Type="http://schemas.openxmlformats.org/officeDocument/2006/relationships/slideLayout" Target="../slideLayouts/slideLayout225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6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31.xml"/><Relationship Id="rId7" Type="http://schemas.openxmlformats.org/officeDocument/2006/relationships/slideLayout" Target="../slideLayouts/slideLayout235.xml"/><Relationship Id="rId12" Type="http://schemas.openxmlformats.org/officeDocument/2006/relationships/slideLayout" Target="../slideLayouts/slideLayout240.xml"/><Relationship Id="rId2" Type="http://schemas.openxmlformats.org/officeDocument/2006/relationships/slideLayout" Target="../slideLayouts/slideLayout230.xml"/><Relationship Id="rId1" Type="http://schemas.openxmlformats.org/officeDocument/2006/relationships/slideLayout" Target="../slideLayouts/slideLayout229.xml"/><Relationship Id="rId6" Type="http://schemas.openxmlformats.org/officeDocument/2006/relationships/slideLayout" Target="../slideLayouts/slideLayout234.xml"/><Relationship Id="rId11" Type="http://schemas.openxmlformats.org/officeDocument/2006/relationships/slideLayout" Target="../slideLayouts/slideLayout239.xml"/><Relationship Id="rId5" Type="http://schemas.openxmlformats.org/officeDocument/2006/relationships/slideLayout" Target="../slideLayouts/slideLayout233.xml"/><Relationship Id="rId10" Type="http://schemas.openxmlformats.org/officeDocument/2006/relationships/slideLayout" Target="../slideLayouts/slideLayout238.xml"/><Relationship Id="rId4" Type="http://schemas.openxmlformats.org/officeDocument/2006/relationships/slideLayout" Target="../slideLayouts/slideLayout232.xml"/><Relationship Id="rId9" Type="http://schemas.openxmlformats.org/officeDocument/2006/relationships/slideLayout" Target="../slideLayouts/slideLayout237.xml"/><Relationship Id="rId14" Type="http://schemas.openxmlformats.org/officeDocument/2006/relationships/image" Target="../media/image1.png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8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43.xml"/><Relationship Id="rId7" Type="http://schemas.openxmlformats.org/officeDocument/2006/relationships/slideLayout" Target="../slideLayouts/slideLayout247.xml"/><Relationship Id="rId12" Type="http://schemas.openxmlformats.org/officeDocument/2006/relationships/slideLayout" Target="../slideLayouts/slideLayout252.xml"/><Relationship Id="rId2" Type="http://schemas.openxmlformats.org/officeDocument/2006/relationships/slideLayout" Target="../slideLayouts/slideLayout242.xml"/><Relationship Id="rId1" Type="http://schemas.openxmlformats.org/officeDocument/2006/relationships/slideLayout" Target="../slideLayouts/slideLayout241.xml"/><Relationship Id="rId6" Type="http://schemas.openxmlformats.org/officeDocument/2006/relationships/slideLayout" Target="../slideLayouts/slideLayout246.xml"/><Relationship Id="rId11" Type="http://schemas.openxmlformats.org/officeDocument/2006/relationships/slideLayout" Target="../slideLayouts/slideLayout251.xml"/><Relationship Id="rId5" Type="http://schemas.openxmlformats.org/officeDocument/2006/relationships/slideLayout" Target="../slideLayouts/slideLayout245.xml"/><Relationship Id="rId10" Type="http://schemas.openxmlformats.org/officeDocument/2006/relationships/slideLayout" Target="../slideLayouts/slideLayout250.xml"/><Relationship Id="rId4" Type="http://schemas.openxmlformats.org/officeDocument/2006/relationships/slideLayout" Target="../slideLayouts/slideLayout244.xml"/><Relationship Id="rId9" Type="http://schemas.openxmlformats.org/officeDocument/2006/relationships/slideLayout" Target="../slideLayouts/slideLayout249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image" Target="../media/image1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135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F9CD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EE64B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F9CD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EE64B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191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DBE1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8296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DBE1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8296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80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CCD6F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5D7E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CCD6F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5D7E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759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CAE7D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64C08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CAE7D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64C08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2013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  <p:sldLayoutId id="2147483912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C7E4F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2D87C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C7E4F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2D87C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40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DCCF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795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DCCF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795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39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FAF8C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F4EB0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FAF8C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F4EB0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74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  <p:sldLayoutId id="2147483951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D2ECE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13B2A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D2ECE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13B2A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333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  <p:sldLayoutId id="2147483964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E8E2D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AF8C4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E8E2D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AF8C4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49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7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FDF2C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319EC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FDF2C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319EC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599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  <p:sldLayoutId id="2147483990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370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C4EDF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609F5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C4EDF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609F5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805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  <p:sldLayoutId id="2147483994" r:id="rId3"/>
    <p:sldLayoutId id="2147483995" r:id="rId4"/>
    <p:sldLayoutId id="2147483996" r:id="rId5"/>
    <p:sldLayoutId id="2147483997" r:id="rId6"/>
    <p:sldLayoutId id="2147483998" r:id="rId7"/>
    <p:sldLayoutId id="2147483999" r:id="rId8"/>
    <p:sldLayoutId id="2147484000" r:id="rId9"/>
    <p:sldLayoutId id="2147484001" r:id="rId10"/>
    <p:sldLayoutId id="2147484002" r:id="rId11"/>
    <p:sldLayoutId id="2147484003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C79F9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C6CA7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C79F9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C6CA7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39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  <p:sldLayoutId id="2147484016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6023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54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98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35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F3D1E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E59ED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F3D1E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E59ED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00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DAFFC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40B4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DAFFC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40B4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037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4E2535B-44F0-6669-D69C-9CA064D7E78C}"/>
              </a:ext>
            </a:extLst>
          </p:cNvPr>
          <p:cNvGrpSpPr/>
          <p:nvPr userDrawn="1"/>
        </p:nvGrpSpPr>
        <p:grpSpPr>
          <a:xfrm flipH="1" flipV="1">
            <a:off x="0" y="33491800"/>
            <a:ext cx="28898850" cy="5040000"/>
            <a:chOff x="0" y="0"/>
            <a:chExt cx="28898850" cy="5040000"/>
          </a:xfrm>
          <a:solidFill>
            <a:schemeClr val="accent4"/>
          </a:solidFill>
        </p:grpSpPr>
        <p:sp>
          <p:nvSpPr>
            <p:cNvPr id="27" name="二等辺三角形 26">
              <a:extLst>
                <a:ext uri="{FF2B5EF4-FFF2-40B4-BE49-F238E27FC236}">
                  <a16:creationId xmlns:a16="http://schemas.microsoft.com/office/drawing/2014/main" id="{FC8D85C1-7B51-FA1A-29DD-3577C3A5F6C7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FFF7C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507B7B76-C4E2-2830-C983-0A6144D9A45A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FED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255EA2C-8E48-57E6-063E-C22593F434E5}"/>
              </a:ext>
            </a:extLst>
          </p:cNvPr>
          <p:cNvGrpSpPr/>
          <p:nvPr userDrawn="1"/>
        </p:nvGrpSpPr>
        <p:grpSpPr>
          <a:xfrm>
            <a:off x="0" y="0"/>
            <a:ext cx="28898850" cy="5040000"/>
            <a:chOff x="0" y="0"/>
            <a:chExt cx="28898850" cy="5040000"/>
          </a:xfrm>
          <a:solidFill>
            <a:schemeClr val="accent6"/>
          </a:solidFill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440D7A29-36E8-B0CC-F45C-4691E60DE505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5040000"/>
            </a:xfrm>
            <a:prstGeom prst="triangle">
              <a:avLst>
                <a:gd name="adj" fmla="val 100000"/>
              </a:avLst>
            </a:prstGeom>
            <a:solidFill>
              <a:srgbClr val="FFF7C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FBB55449-FC3F-0FE6-A424-912339ACFB61}"/>
                </a:ext>
              </a:extLst>
            </p:cNvPr>
            <p:cNvSpPr/>
            <p:nvPr userDrawn="1"/>
          </p:nvSpPr>
          <p:spPr>
            <a:xfrm flipV="1">
              <a:off x="0" y="0"/>
              <a:ext cx="28898850" cy="2520000"/>
            </a:xfrm>
            <a:prstGeom prst="triangle">
              <a:avLst>
                <a:gd name="adj" fmla="val 0"/>
              </a:avLst>
            </a:prstGeom>
            <a:solidFill>
              <a:srgbClr val="FED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pic>
        <p:nvPicPr>
          <p:cNvPr id="2050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091FC7B-C6F9-F3AC-38F4-4EC2C8174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850" y="0"/>
            <a:ext cx="5040000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76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</p:sldLayoutIdLst>
  <p:txStyles>
    <p:titleStyle>
      <a:lvl1pPr algn="l" defTabSz="2889870" rtl="0" eaLnBrk="1" latinLnBrk="0" hangingPunct="1">
        <a:lnSpc>
          <a:spcPct val="90000"/>
        </a:lnSpc>
        <a:spcBef>
          <a:spcPct val="0"/>
        </a:spcBef>
        <a:buNone/>
        <a:defRPr kumimoji="1" sz="139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467" indent="-722467" algn="l" defTabSz="288987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kumimoji="1" sz="8849" kern="1200">
          <a:solidFill>
            <a:schemeClr val="tx1"/>
          </a:solidFill>
          <a:latin typeface="+mn-lt"/>
          <a:ea typeface="+mn-ea"/>
          <a:cs typeface="+mn-cs"/>
        </a:defRPr>
      </a:lvl1pPr>
      <a:lvl2pPr marL="216740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7585" kern="1200">
          <a:solidFill>
            <a:schemeClr val="tx1"/>
          </a:solidFill>
          <a:latin typeface="+mn-lt"/>
          <a:ea typeface="+mn-ea"/>
          <a:cs typeface="+mn-cs"/>
        </a:defRPr>
      </a:lvl2pPr>
      <a:lvl3pPr marL="361233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6321" kern="1200">
          <a:solidFill>
            <a:schemeClr val="tx1"/>
          </a:solidFill>
          <a:latin typeface="+mn-lt"/>
          <a:ea typeface="+mn-ea"/>
          <a:cs typeface="+mn-cs"/>
        </a:defRPr>
      </a:lvl3pPr>
      <a:lvl4pPr marL="505727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650220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94714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9392077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837012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2281946" indent="-722467" algn="l" defTabSz="288987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1pPr>
      <a:lvl2pPr marL="144493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88987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3pPr>
      <a:lvl4pPr marL="4334805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4pPr>
      <a:lvl5pPr marL="5779740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5pPr>
      <a:lvl6pPr marL="722467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6pPr>
      <a:lvl7pPr marL="866960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7pPr>
      <a:lvl8pPr marL="10114544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8pPr>
      <a:lvl9pPr marL="11559479" algn="l" defTabSz="2889870" rtl="0" eaLnBrk="1" latinLnBrk="0" hangingPunct="1"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2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7EBFE5A4-BE77-64D2-86A0-3258F7AE6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F687C27-314D-F0C5-9A5D-65007D195AF6}"/>
              </a:ext>
            </a:extLst>
          </p:cNvPr>
          <p:cNvSpPr txBox="1"/>
          <p:nvPr/>
        </p:nvSpPr>
        <p:spPr>
          <a:xfrm>
            <a:off x="8124616" y="1145316"/>
            <a:ext cx="126496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佐野川プロジェクト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07EA67F-11F5-4ED5-AFD0-2BC828A1B221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1632814-EC42-9AAA-0FF3-A4E26F5CE9FA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A2C152F-6B94-576B-9F48-CDCA2E8A3E4D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116F268-30D7-4778-91E4-EEBFAB1124B7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6443303-84BE-B115-E2A6-66C415DB60CD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CAC0DE2-259B-F8DE-8AC0-85FE7973AC1D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CE5B447-EEBA-877F-BD7D-D4855E931FCC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5C3CA1C-D83B-0290-2FD6-26AF72FE70F6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360FC94-DC94-704E-1472-39DB010E7B6C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A115034-C356-3E53-B46C-607DAE1DF3EB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E57B68E-6C7B-6AC6-FFD8-6D8720413951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9CA5451-298A-32CA-AB81-6E0F4691DBA8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FCBBC15-85B4-A0C6-CCD7-81C8371B8A90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5438A3F-7C77-C26D-4110-F0CF66F2377B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1675863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C6D49-FF34-4C84-7DE5-1F0D7BF29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D2E6B3B1-3FC8-FF90-1908-B1CFBA832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EF3CE7C-9852-B7A7-FAEE-476ECE15F7ED}"/>
              </a:ext>
            </a:extLst>
          </p:cNvPr>
          <p:cNvSpPr txBox="1"/>
          <p:nvPr/>
        </p:nvSpPr>
        <p:spPr>
          <a:xfrm>
            <a:off x="9020214" y="1145316"/>
            <a:ext cx="1085842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800" b="1" dirty="0"/>
              <a:t>Team</a:t>
            </a:r>
            <a:r>
              <a:rPr kumimoji="1" lang="ja-JP" altLang="en-US" sz="10800" b="1" dirty="0"/>
              <a:t> </a:t>
            </a:r>
            <a:r>
              <a:rPr kumimoji="1" lang="en-US" altLang="ja-JP" sz="10800" b="1" dirty="0"/>
              <a:t>Circulation</a:t>
            </a:r>
            <a:endParaRPr kumimoji="1" lang="ja-JP" altLang="en-US" sz="108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4517D49-C273-1DB9-7B35-AE8E333DA389}"/>
              </a:ext>
            </a:extLst>
          </p:cNvPr>
          <p:cNvSpPr txBox="1"/>
          <p:nvPr/>
        </p:nvSpPr>
        <p:spPr>
          <a:xfrm>
            <a:off x="7175639" y="0"/>
            <a:ext cx="145475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b="1" dirty="0"/>
              <a:t>ホーセーイノベーションクラブ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FF2417A-8F70-00D0-165F-17020ADAD46D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9071404-74E0-CDB8-CF66-B82912B5D9C6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61F1323-0EDA-C78E-0036-998D692A50F7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09908F6-EE6B-7344-38AE-29D8C50982A7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47D514F-9F95-6200-C01D-2660A8DDB0E5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088F649-2EBA-9E52-FE0B-77F3BEC6CDB2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CEAEB06-FC48-8969-364B-3903C09794EC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E1B502D-43F4-2F0A-260A-4CFDC9D23426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9E15005-6C51-01B8-09A8-9A3AFF913B1C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D7AB58B-C8CD-1D7C-6798-BD82CF647E1A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2A655B3-5C71-6193-F85E-F70DBFAA07A8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A6B7AA-113B-85C7-FDC2-DD65F536F484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1A18657-4254-B0A3-80CE-58F0E6BF1573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DDA24246-A5D6-97BD-146B-2A35D35D10BA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1293627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A1FB5-5997-0480-770D-58186363C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DFB4F535-F6C1-E7D9-E680-5B542C93CE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4516EF-3099-25A5-8259-38EF08F4B97D}"/>
              </a:ext>
            </a:extLst>
          </p:cNvPr>
          <p:cNvSpPr txBox="1"/>
          <p:nvPr/>
        </p:nvSpPr>
        <p:spPr>
          <a:xfrm>
            <a:off x="8124616" y="1145316"/>
            <a:ext cx="126496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わくわくほうせい！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7C635D5-2AF6-FD22-3BC0-2A84D3F96F39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10C1931-B2B9-4E60-6F8C-B1D66278374A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8DFEC74-8881-6679-A830-014FF519E365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EED0AB6-0A3A-A35D-8529-D4B542052A05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27C8CF5-CCAD-6110-E338-9C5DE51AB0D6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96464A2-D495-B91F-E3E2-C46D2DF3DC32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CA80494-4BC9-AFB0-9BC2-161CB7323F6A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434D934-1039-638E-175B-3F428DBFF1E4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03DEEBA-7CFD-15C9-53F1-199DE756B76C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7FD6F9A-794A-9EA0-1316-3666A1AB052C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AA6CC7F-633E-B3DB-A610-702092467434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5676BB5-5BBD-79BB-10AF-724E5AE15146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83C9EA1-662B-97CC-19E8-76A84D90E814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8EEE418-4AD4-888C-E3AB-9F395A51C244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914717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4316F-CCCE-6039-BD6F-11F2051BD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93DB0DB9-6335-F1EC-B98D-3E1471B62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AE9025B-9252-E871-F89A-B9EDF9194EC6}"/>
              </a:ext>
            </a:extLst>
          </p:cNvPr>
          <p:cNvSpPr txBox="1"/>
          <p:nvPr/>
        </p:nvSpPr>
        <p:spPr>
          <a:xfrm>
            <a:off x="9095234" y="1145316"/>
            <a:ext cx="1070838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800" b="1" dirty="0"/>
              <a:t>SIC</a:t>
            </a:r>
            <a:r>
              <a:rPr kumimoji="1" lang="ja-JP" altLang="en-US" sz="10800" b="1" dirty="0"/>
              <a:t>学生スタッフ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E42BCF-F243-596B-287D-E84381F6C6FD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786C0AD-9DE3-8635-E538-97E551A9C635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602194D-C46F-9FDF-C2DF-2A0D6DD20297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052C44B-2BE5-FEC3-2611-CF7384B4100A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17541A7-2155-956C-32D6-ED3C44B1976D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7099AF0-0BFD-E08A-97DB-FA6DB402FBD0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1FD7B8C-24D0-D271-94A1-CD5E100163EC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838F849-19D9-FEEF-54C4-E3669FBEAF42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6FB1987-C664-5AE8-A85D-EC5651ACF49A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86EE8CF-5F83-65EF-417A-EA61E592F78C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4D98CDD-0CEB-F5BF-89E4-E6F634515BB4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3CAE552-D597-D9C0-8937-07960E11BEE4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0A69098-AB17-7048-0976-C1FB22D4A4DC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E5908D0-E9F4-3523-E488-9BDDCDFFFFA5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2374842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5022A-70B8-97AE-0021-305ED26B2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8B1E178C-841D-232D-E72B-FC213B3CE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0332761-0BF8-8088-7C21-79AC42678E7E}"/>
              </a:ext>
            </a:extLst>
          </p:cNvPr>
          <p:cNvSpPr txBox="1"/>
          <p:nvPr/>
        </p:nvSpPr>
        <p:spPr>
          <a:xfrm>
            <a:off x="7432119" y="1145316"/>
            <a:ext cx="1403461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ボランティアスタッフ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AA0AC46-3B55-7344-6BA0-0815581C1C9A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3F96A6-C908-3CC7-7BA9-BD0591FF22F3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1BDA489-611D-D92A-9DB5-BE7CF13009EF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6658F17-48BE-4B24-8985-AE44C32D3427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49EB1E5-AEAE-C216-84EF-E4CACA1B40DC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AD352B6-A48C-664B-D307-D9C267917EA6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F4E36F2-473F-DEE8-D779-9E75B584F5FF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68A5B2F-2DD2-D0D8-1F78-D98E5B8201CE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652FBFD-3BD6-B3F3-9781-87FD99616E57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80D0B69-BC78-4F15-34DA-3818B74BA60A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C7E0B17-EFA3-ADBD-4A75-0B244E7C22EE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0C1F650-B678-DE1D-E62D-BFC93EC6A6E9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8FD5FE4-075A-F31E-96AB-1473EA08CA7B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0A3F0D0-5F23-9FFC-7CB9-BC8EF930C27B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1100095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E85A8-2528-993A-1387-22B466DE4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1E9365A9-BC7E-BDDC-FE5D-821C4A9C1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5A35474-3974-109E-53B6-D4DEA7083548}"/>
              </a:ext>
            </a:extLst>
          </p:cNvPr>
          <p:cNvSpPr txBox="1"/>
          <p:nvPr/>
        </p:nvSpPr>
        <p:spPr>
          <a:xfrm>
            <a:off x="8124617" y="1145316"/>
            <a:ext cx="126496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若葉台プロジェクト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E6EFFE3-02FD-77C1-6EB5-B0E7CEA3FC1F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8BE6E-CBFA-49BB-E0F9-2A4A80CBAF96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1BEE26D-7A0D-D34A-7FE3-BB6034F6D0DD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16FADC5-0B52-9552-6BA4-4BE1879BC57D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75E1CA9-DDA4-22D7-BE74-BF5B3314FC3D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863EFEF-F9A7-B55E-A91A-10B04B964ABC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9F6150C-73E9-AECF-8D74-1820447E3C3B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1E5591C-2F92-F69C-0894-01D2703B817A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EF57EC9-BC98-C866-093D-0CE115CB7E35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E2ACD29-C910-0DF5-ED20-27F229D9A719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6871089-59C1-FBC4-B451-404D655128F3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BE78F9D-F369-253A-2C38-5773628D48B2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4C56FEB-231D-FE26-F8D3-06FAAF9F135C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21ADD95-E04A-90EE-65DE-67BCE4D79854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1960542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84D54-721E-D8E6-3FF9-5E7FDBE78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5A2FC696-5DE8-4A52-8AB3-62BC051F3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6CBD7EB-0C44-971D-D39D-0053A7EF39DD}"/>
              </a:ext>
            </a:extLst>
          </p:cNvPr>
          <p:cNvSpPr txBox="1"/>
          <p:nvPr/>
        </p:nvSpPr>
        <p:spPr>
          <a:xfrm>
            <a:off x="2584638" y="1145316"/>
            <a:ext cx="2372957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地域にスポーツの楽しさを広めよう！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BD2FD66-B38B-C992-A1FE-893198C41492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EF50766-6B96-EC47-90BF-C6926797C3C3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6D81ECF-7716-C71E-C8F9-DD50EAE7DDF1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928B94E-1B8B-FEF3-AD68-8E8677E760E1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74E8C7D-AFF5-759C-3C20-951E4CC6F369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B69568D-F310-02D6-E10D-8ABBED166DD9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368C1EF-9C1B-AA17-3528-545A12FD895F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56A8B54-0B0B-C332-917F-964AEA9D5A33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4161A64-885F-B56C-0A42-C44B8B068643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6A95A36-1F95-D76A-EEF9-8FB364E482D8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93F1CC6-7E0D-6F28-E4D3-F0F32DCE25DE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FCD5628-E18E-B4EC-0E68-0A1D22CFBD3E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2E76832-28AD-0613-FEA7-E50E6F3EEA67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6A06EFB-1B4A-B520-8033-E6977827E632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41889273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D154E-77C9-54CE-EAFE-DBE035D96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8587A385-8DE0-EE4B-8FC7-356164773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7E0C05F-8026-78CC-A86A-61A065DF6E19}"/>
              </a:ext>
            </a:extLst>
          </p:cNvPr>
          <p:cNvSpPr txBox="1"/>
          <p:nvPr/>
        </p:nvSpPr>
        <p:spPr>
          <a:xfrm>
            <a:off x="10896754" y="1145316"/>
            <a:ext cx="710963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法政馬広場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66C77BA-9E0A-8143-E36D-7C222018ABB0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001207D-176C-69DD-6B08-3F2CABB5E95B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45D486B-63DE-BAE0-35DC-AA4CEC1EDD0C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29B868F-C685-B1F2-F2CC-7FD7D5974B32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BB38E9C-7792-DE2D-1499-66CA2879E384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6E72AAB-84C7-6843-6FE9-F167ED21436C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A6A8D78-6211-4E4D-40A9-FD6A1F8CE243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C060986-20A5-1EF1-0595-1C592680F630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4206161-D11E-D36F-937B-37F09D58B911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4CAF35E-5B11-0CB8-7F29-FC94A52692BE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4D5219B-189C-BEB0-77F0-34D0582A851F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D0D6A9B-0AF1-5DA7-60E5-98BA191DA3CC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8D58818-6870-3D75-BE37-99353AB96864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14F820D-D341-5B26-FA0D-18CC84100B87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3191343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1E4BE-E377-7EB8-8ADF-507502CAB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98E52076-F437-A021-E3E5-71C473E61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902860-2ED5-4D70-C692-65F6919482DA}"/>
              </a:ext>
            </a:extLst>
          </p:cNvPr>
          <p:cNvSpPr txBox="1"/>
          <p:nvPr/>
        </p:nvSpPr>
        <p:spPr>
          <a:xfrm>
            <a:off x="8992642" y="1145316"/>
            <a:ext cx="1091356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800" b="1" dirty="0"/>
              <a:t>HTL</a:t>
            </a:r>
            <a:r>
              <a:rPr kumimoji="1" lang="ja-JP" altLang="en-US" sz="10800" b="1" dirty="0"/>
              <a:t>プロジェクト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2ABB9E-6104-1FC0-9703-F482595841C3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7519664-E924-3FE6-0110-CC5F4F37F5D8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D6B908C-61A6-D893-43D6-E9A465FADE5C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3A4FFFB-1958-A112-9FDE-B29D5B666A13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0D9B853-8618-4B59-D6D8-8CF2341A0920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F9F3FEC-8DC5-F15C-CB45-12DE4DA6E214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40DB4E3-935A-8B04-CA3B-A347AC490A1C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0CA11BA-0E86-15B0-EC66-0B77D29990B4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D3180B2-3D6F-289B-6B42-D3372EBB0F28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0AE2E7E-08E9-7B00-63F5-5C26A2EE7594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3616ED9-74EB-F161-21DE-FE3844C606A1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8798BDF-756D-7E2B-B95C-75B612DBD473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0A1CA13-7548-B003-AF9E-86021C2704D3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39ACA6A-A847-543E-DCF3-2C9DAC05EC11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4248891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F75D0-1BFA-0653-A6BC-E6C4465CD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FDA74578-4824-229D-F170-07EB87FE1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FECDEE1-AC2D-C159-149D-B50E938127A6}"/>
              </a:ext>
            </a:extLst>
          </p:cNvPr>
          <p:cNvSpPr txBox="1"/>
          <p:nvPr/>
        </p:nvSpPr>
        <p:spPr>
          <a:xfrm>
            <a:off x="6047125" y="1145316"/>
            <a:ext cx="168046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あつまれ緑区プロジェクト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F44A8BE-E366-C16E-D6D6-6D373FBF5398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9E55E2C-98CE-4118-50E5-80EEEB5B3347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07E82D9-7F36-F3D1-31E8-F9437323D762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9175996-385D-55C5-898A-F896E895D31B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A9F538F-BE7B-0161-60D2-ACCA9CFD57C9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64C5729-2BFF-0A36-C836-7E834AB08A05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39D1167-AFD5-0AC9-744E-E23C431A7745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E2B2599-A492-8923-1EEA-743233E3A463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C0D050C-C53F-5BD6-2402-D057EB763326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FA7E1AD-A365-6A2E-FAF1-C9DAE17BE027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41E031F-E7C4-9F87-A2CE-BF92F48DA9F2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0DA0AA2-4936-47E9-68FA-98F5415E454D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DB7D75D-B5B5-0281-BD87-759265943E3B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3F40BCE-A078-B522-C176-44FCC20D9527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4139809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8752D-7E0B-3C8E-E25F-0DE506BFF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2990CFF3-93CA-6F69-85D3-8AF1A51AE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B5DB24B-02E6-106F-81FE-F4F2DFC74A08}"/>
              </a:ext>
            </a:extLst>
          </p:cNvPr>
          <p:cNvSpPr txBox="1"/>
          <p:nvPr/>
        </p:nvSpPr>
        <p:spPr>
          <a:xfrm>
            <a:off x="2416259" y="1145316"/>
            <a:ext cx="240663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フェアトレード推進プロジェクト</a:t>
            </a:r>
            <a:r>
              <a:rPr kumimoji="1" lang="en-US" altLang="ja-JP" sz="10800" b="1" dirty="0"/>
              <a:t>Terra</a:t>
            </a:r>
            <a:endParaRPr kumimoji="1" lang="ja-JP" altLang="en-US" sz="108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1491CD0-A546-5858-07ED-9B052ADC65A8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48707A9-4324-A4F0-9396-525613383BAE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7EF28B5-DA6D-31EC-56D9-2C3D38F3213F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00B4390-7FDF-433C-440A-DFEB87E3244B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12E963B-77DC-E3E1-D382-E099A6A93365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CA06F4B-9516-D74E-B291-11D57C3BB610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73178D0-E712-12C5-6EF7-18FDAF557197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7B41860-E0FB-2274-F1F4-78D61788CE00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9E6DF7D-3D13-36B8-1BDE-326E5B4C42A7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EC42635-0545-D1F3-5EF4-68AEDA1256BC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252049B-82D6-E75B-9CDB-AEFAA67073DA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3AE5B01-109A-7835-93BF-3D62B641FE7E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E91339F-9F64-24AB-317E-6A9CD6ACD8B1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302962B-D8D2-8AC7-3503-5EA1ADB97543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8FB596A-6C2B-4D39-6F32-A1B6F8AD4261}"/>
              </a:ext>
            </a:extLst>
          </p:cNvPr>
          <p:cNvGrpSpPr/>
          <p:nvPr/>
        </p:nvGrpSpPr>
        <p:grpSpPr>
          <a:xfrm>
            <a:off x="238797" y="83963"/>
            <a:ext cx="4354924" cy="1384995"/>
            <a:chOff x="9642083" y="9044855"/>
            <a:chExt cx="4354924" cy="13849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2D88EF1-ECFE-0F3E-E774-679C83A9DE54}"/>
                </a:ext>
              </a:extLst>
            </p:cNvPr>
            <p:cNvSpPr txBox="1"/>
            <p:nvPr/>
          </p:nvSpPr>
          <p:spPr>
            <a:xfrm>
              <a:off x="9708654" y="9106411"/>
              <a:ext cx="4288353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sz="8000" b="1" dirty="0"/>
                <a:t>秋チャレ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63B3B68A-8F92-E4CF-2037-C84FC10E9544}"/>
                </a:ext>
              </a:extLst>
            </p:cNvPr>
            <p:cNvSpPr/>
            <p:nvPr/>
          </p:nvSpPr>
          <p:spPr>
            <a:xfrm>
              <a:off x="9642083" y="9044855"/>
              <a:ext cx="4288353" cy="13234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253401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5904D-7C2C-F122-EB83-6E2D299BB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C0E2D52D-3FF9-BB3E-A51B-B2E6ECD596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A8779C1-5709-C9A9-87B3-C181E8B76729}"/>
              </a:ext>
            </a:extLst>
          </p:cNvPr>
          <p:cNvSpPr txBox="1"/>
          <p:nvPr/>
        </p:nvSpPr>
        <p:spPr>
          <a:xfrm>
            <a:off x="6047125" y="1145316"/>
            <a:ext cx="168046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藤野やまなみプロジェクト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75D92B8-D81F-EBBC-CC74-688D09E0B03B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57F884D-C300-97FE-62EE-8018613D9AEB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2908B9C-9488-B5B6-690F-1099D3FA0D94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582EF5-1653-FEB6-DCB7-95BC2C11B83B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23AA005-D2F5-55ED-24A3-C4DA91C0D64D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4D97AC5-8C42-60D5-5810-68D5C02D652E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FC765A3-D741-9B48-4F7F-9AADE2BA7D7C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0A96B70-FB8E-F308-C7AD-0495B81AD957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3745561-ACD3-E834-D13B-14B37F1C44C5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1ABBB2D-E6DB-A042-91BF-D1CE61321DE9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1D9B4C8-19E9-CE3D-E275-FA4396F0C7A9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9D960BF-934D-258B-AB28-06F429BF0D22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8C3CE3C-6E7C-CCAD-A3E2-2BE57AFAECC8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8B3803D-D7EC-8D38-1275-911256CE385C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2339849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DE4BF-4863-E71A-29ED-81438D6C8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479EB9E-5F37-505B-5211-A5E503BE0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33F8DA-44D3-087F-FB19-5D4E59622E60}"/>
              </a:ext>
            </a:extLst>
          </p:cNvPr>
          <p:cNvSpPr txBox="1"/>
          <p:nvPr/>
        </p:nvSpPr>
        <p:spPr>
          <a:xfrm>
            <a:off x="6047125" y="1145316"/>
            <a:ext cx="1680460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もとはち水縁プロジェクト</a:t>
            </a:r>
            <a:endParaRPr kumimoji="1" lang="en-US" altLang="ja-JP" sz="108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CEE18C7-652F-9B16-264B-EE561CEA250A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C184AB7-0CA3-ADB9-C340-082D9BB080D6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AAA5389-80F7-7A3C-6634-70F30F26F41C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4F12BA1-24D7-3B1A-25E9-2F9495A1C555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0FF3A60-83FE-EC09-CE94-235363C65B30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F72760C-19FB-C61A-D4CF-9FBD15D14CD7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AC629CE-15D6-B684-9028-501D1FF27110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0214DDB-99DD-BC70-B4C6-FE032F79E1BE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610FE2A-57CA-7A22-5CCE-8DEE278D816A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1A34EBF-D466-2285-B2BE-2C2157CAB234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71EE143-F8A4-6535-FE56-81BB54818D01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F89837C-50E6-3AD9-2856-EB6B6F45FD41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1980345-6652-DC1A-8314-92C3BA2FD9C6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892745D-571B-13F1-8FDA-F2C5C691D934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16D3353-5303-E3BA-7F22-23369FA32BA0}"/>
              </a:ext>
            </a:extLst>
          </p:cNvPr>
          <p:cNvGrpSpPr/>
          <p:nvPr/>
        </p:nvGrpSpPr>
        <p:grpSpPr>
          <a:xfrm>
            <a:off x="238797" y="83963"/>
            <a:ext cx="4354924" cy="1384995"/>
            <a:chOff x="9642083" y="9044855"/>
            <a:chExt cx="4354924" cy="13849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42D6995-EB30-9709-C7AA-83DB7329EEA7}"/>
                </a:ext>
              </a:extLst>
            </p:cNvPr>
            <p:cNvSpPr txBox="1"/>
            <p:nvPr/>
          </p:nvSpPr>
          <p:spPr>
            <a:xfrm>
              <a:off x="9708654" y="9106411"/>
              <a:ext cx="4288353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sz="8000" b="1" dirty="0"/>
                <a:t>秋チャレ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C85AB011-AEBD-D827-5EB2-FEFB76CBEDDD}"/>
                </a:ext>
              </a:extLst>
            </p:cNvPr>
            <p:cNvSpPr/>
            <p:nvPr/>
          </p:nvSpPr>
          <p:spPr>
            <a:xfrm>
              <a:off x="9642083" y="9044855"/>
              <a:ext cx="4288353" cy="13234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4654450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1D3DD-BDD2-FEBE-B515-66DA4A074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35E8D305-8B9F-5596-6E44-4E43B1E748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7342339-CDB0-2696-E826-718D184904E8}"/>
              </a:ext>
            </a:extLst>
          </p:cNvPr>
          <p:cNvSpPr txBox="1"/>
          <p:nvPr/>
        </p:nvSpPr>
        <p:spPr>
          <a:xfrm>
            <a:off x="4733528" y="1145316"/>
            <a:ext cx="1943179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800" b="1" dirty="0"/>
              <a:t>MoPA(Mogoo/Patio</a:t>
            </a:r>
            <a:r>
              <a:rPr kumimoji="1" lang="ja-JP" altLang="en-US" sz="10800" b="1" dirty="0"/>
              <a:t>運営チーム</a:t>
            </a:r>
            <a:r>
              <a:rPr kumimoji="1" lang="en-US" altLang="ja-JP" sz="10800" b="1" dirty="0"/>
              <a:t>)</a:t>
            </a:r>
            <a:endParaRPr kumimoji="1" lang="ja-JP" altLang="en-US" sz="108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E3C379-273E-46DD-B5FC-5BA39C44F322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AA20644-0571-226C-DE7F-3A23A3A6F0B0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5A578E-3774-4C8D-E0C0-FEF6961EDF1B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6F7095F-BFCB-07C9-1EE2-2DAD3D65F357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2A88861-650B-653B-07D2-ECDFB574DE7A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474FBD4-C2D2-87EE-8C41-40766CF81E8C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0061292-8035-E422-DA30-FF6E7F020DDC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1DB5931-49E0-81E8-264C-CE053D2D7013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183A9DD-BC3B-578C-2169-B247479422DF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3716582-04EE-4593-B885-411178ED2ECF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188F33B-D8F5-9F2B-D1EA-EC2422C648E2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7D41B6C-C475-1EF8-E0FD-DFF5B0B2CF74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D077818-4FA3-4C7A-35FC-E5CE34B06BBE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2ED806D-E8F5-76E3-88D1-3E16FA7FD982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1469744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D95EC-95B2-9703-978E-2C5B37009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6998D69B-AFE2-839C-0E4B-58485565B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BB47AED-C338-4D90-BF4A-359E4AEC8F4A}"/>
              </a:ext>
            </a:extLst>
          </p:cNvPr>
          <p:cNvSpPr txBox="1"/>
          <p:nvPr/>
        </p:nvSpPr>
        <p:spPr>
          <a:xfrm>
            <a:off x="8124616" y="1145316"/>
            <a:ext cx="126496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館ヶ丘プロジェクト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CDCFFC-C972-4648-1322-E9ADB2804ACE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CDF3EEC-6AF7-ADE3-BFEE-DDF884CC8F47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AAF6EAB-974D-EA3C-5A7F-AC17FC8FDEB8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204B74F-4FCC-7E3A-9C21-2F19679156BB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7446BA4-4346-BDF4-0AAF-9850FD78E548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EF00262-7D2A-6C9D-A55D-A9E6017B4EE2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37D8AB9-43B5-5678-3CA4-ADF52FC4F67F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896AF5F-D776-F3A0-7C86-F41516CC0432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0BB0A79-2082-4A8A-BDE4-BE942AC1F82E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8912FC1-561C-2D37-3DAA-C12627A5E7F4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183248B-3B96-D7EC-44DE-F2BE2BBA4791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69D6C27-CB9F-684E-2D9E-7A01F645FB22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FF3788F7-6470-1FC1-3D29-56A89AFE0E64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C73B4A-C360-E64A-A0FB-19BFF866E744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1576031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4CDAF-3793-8802-7DBF-356AE5DFF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FF4D4D3E-734B-EBA5-00DE-35F24F1C57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700A1D-0123-C8A1-9CB5-4BCAC6160BFD}"/>
              </a:ext>
            </a:extLst>
          </p:cNvPr>
          <p:cNvSpPr txBox="1"/>
          <p:nvPr/>
        </p:nvSpPr>
        <p:spPr>
          <a:xfrm>
            <a:off x="8595066" y="1145316"/>
            <a:ext cx="1170871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館ヶ丘</a:t>
            </a:r>
            <a:r>
              <a:rPr kumimoji="1" lang="en-US" altLang="ja-JP" sz="10800" b="1" dirty="0"/>
              <a:t>YOUthBASE</a:t>
            </a:r>
            <a:endParaRPr kumimoji="1" lang="ja-JP" altLang="en-US" sz="108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09586F5-7C5C-9626-C040-FF28E4A4DA98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8E72DB-18CD-02CF-904F-6AF09E3176F2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69951CD-5169-D2A7-1839-2CC8061927AB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D780875-C4DD-C2B4-235B-F4622340B16D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7F21EE7-C398-F25C-262C-2535A43793B1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82E7D3C-6ADB-7AF6-BC8E-950420B41DEC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D2F302F-2CD0-8608-EC71-5E9E2446AE4A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EF9F321-682A-224B-983E-D631327F3C9B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5413523-AEE8-AA99-1607-E37EEB052B9A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6DC3E0D-97C8-DC9D-1108-8B07C2D2E795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5AAC1A1-EC3B-B3CF-1F6F-A35B4068D873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EEB3C0F-D673-EB2A-1654-36B105FB1B77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15F151-2D65-49EB-6CD0-588DDD642D75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E957BFD-4AE2-350E-08C8-49C78DE29491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3326264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C8F1B-EB61-F503-948B-014EB6E01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B48C1EF3-8220-BAFF-6FE5-C928DD42F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8E0FE0C-6D7C-066F-C330-5E92094F8734}"/>
              </a:ext>
            </a:extLst>
          </p:cNvPr>
          <p:cNvSpPr txBox="1"/>
          <p:nvPr/>
        </p:nvSpPr>
        <p:spPr>
          <a:xfrm>
            <a:off x="7432119" y="1145316"/>
            <a:ext cx="1403461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ゆうやけプロジェクト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C1583E7-2954-A327-C4BC-36B45AD217CA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41940AA-2F9E-F245-FCB5-3B02E6FFAA11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81D1388-4F19-83A3-FE43-24AB1EA996DC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196B86F-7C17-C674-3194-07AC7E992931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7AA4C63-EE31-BFF6-4684-E9D98B6C9627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2C8634F-9396-9010-9F40-80DD4BE0E60B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8B4E269-29E5-ECEF-2A26-3730B905D76C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D966F3E-8E93-8494-7C21-739882C13B2F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03359CC-F616-C37C-4995-DEDE8270741D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6FAE737-058E-1DD8-3D87-0B690D62D653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D7BD88F-ED2C-57E0-4F2D-19BBF74318DD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3438C7B-CDF5-42A4-0214-3B3639BFC767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EAFBA5C-DA4D-8F1D-CB55-1B92DF41DE33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0481F59-4185-D2CB-62DD-E5A734B868B5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2716832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26968-1933-29BD-CE7D-C9D3A772F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D5208BA1-0486-D70A-B0F6-CDEFF6F6F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EE6E1D-75BF-4180-C47F-CB2C88C220CE}"/>
              </a:ext>
            </a:extLst>
          </p:cNvPr>
          <p:cNvSpPr txBox="1"/>
          <p:nvPr/>
        </p:nvSpPr>
        <p:spPr>
          <a:xfrm>
            <a:off x="5354627" y="1145316"/>
            <a:ext cx="1818959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寺田団地活性化プロジェクト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1270477-9E50-90FC-AF50-0F14E1C0B4C0}"/>
              </a:ext>
            </a:extLst>
          </p:cNvPr>
          <p:cNvSpPr txBox="1"/>
          <p:nvPr/>
        </p:nvSpPr>
        <p:spPr>
          <a:xfrm>
            <a:off x="4611465" y="0"/>
            <a:ext cx="3262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b="1" dirty="0"/>
              <a:t>＠団地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D6D414C-BC11-E745-18EF-B52588AB7139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553D62E-FC45-22FC-6CEF-ED0D514AC9D6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7274544-6E5D-910E-B601-589233CF745C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9CD3745-B696-3030-B18A-1210DC13EECE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B53F04D-0C37-098E-BF56-EA6D8479948D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602B92E-18C5-FEBA-F71D-B38587690C8D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8E1CEBF-5B00-F309-3DE4-F1664BCDDC8B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32DED57-C20D-3FC5-A5F8-22949DF7C5BE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35CDA34-4ACD-59D3-3065-61CB70D0AFC2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A0AB21B-36B4-9596-82EE-B047AD010F7A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E45FDEA-7718-2721-C9D5-162653B13334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9D61012-AD13-A045-0571-7AD3C37D9085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788A39B-295E-B321-E41D-F36F598A1E2A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E8F0354-9E26-B483-A94F-C1052418F655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3639132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92985-AD5B-2527-591E-589748846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5EC31256-1528-8B6C-5492-3CD972451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4EF233E-BF2A-3D4B-22D9-CB16FF62F639}"/>
              </a:ext>
            </a:extLst>
          </p:cNvPr>
          <p:cNvSpPr txBox="1"/>
          <p:nvPr/>
        </p:nvSpPr>
        <p:spPr>
          <a:xfrm>
            <a:off x="8817114" y="1145316"/>
            <a:ext cx="1126462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800" b="1" dirty="0"/>
              <a:t>しろやまふれんず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9F45CB9-ECAA-42CD-1EC3-26880107EFAC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4BFCA5C-DD6D-A8B0-1232-C352B10B07BF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1A908E5-21C6-8F0D-617A-6F8FC9241A80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FCEEE91-3F0C-6B97-2AE6-EC8636389113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C791FF3-41DD-21A5-5CE5-F0C082F5ADE8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22BCBD3-18BE-7052-C727-F5D1A9E733BB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7870C90-73BA-DF69-1B20-5E6B5B447586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7A067B7-058B-6E6F-D45E-126DD29AB737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8CF1138-0E86-3CEA-33B4-698FDF18431F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521027B-282E-68AD-EE7A-A6A532557FB3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207490E-4E04-CD5C-2EE1-CC79D166E91A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59DAD89-0ACB-805A-821F-490858C887C5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4D1C576-8290-0149-9BA0-E842E013F9D7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D57A01B-D378-0383-AC7D-0AB816747DE0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3554117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9633B-54B3-7864-D239-EED88DF1B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EEB2E04C-028C-290D-152E-3C3093CBC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2CB2CF-5C90-8FD1-C874-94D18C088202}"/>
              </a:ext>
            </a:extLst>
          </p:cNvPr>
          <p:cNvSpPr txBox="1"/>
          <p:nvPr/>
        </p:nvSpPr>
        <p:spPr>
          <a:xfrm>
            <a:off x="10053798" y="1145316"/>
            <a:ext cx="879125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800" b="1" dirty="0"/>
              <a:t>Team</a:t>
            </a:r>
            <a:r>
              <a:rPr kumimoji="1" lang="ja-JP" altLang="en-US" sz="10800" b="1" dirty="0"/>
              <a:t> </a:t>
            </a:r>
            <a:r>
              <a:rPr kumimoji="1" lang="en-US" altLang="ja-JP" sz="10800" b="1" dirty="0"/>
              <a:t>Fashion</a:t>
            </a:r>
            <a:endParaRPr kumimoji="1" lang="ja-JP" altLang="en-US" sz="108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77E9C2C-FD7E-FB28-0AC2-66912621766C}"/>
              </a:ext>
            </a:extLst>
          </p:cNvPr>
          <p:cNvSpPr txBox="1"/>
          <p:nvPr/>
        </p:nvSpPr>
        <p:spPr>
          <a:xfrm>
            <a:off x="7175639" y="0"/>
            <a:ext cx="145475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b="1" dirty="0"/>
              <a:t>ホーセーイノベーションクラブ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6FB8BC-CC2F-DE2A-AB54-7CF29BA6AC22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18FF368-B53C-3CAA-A606-D6376D3E3EC2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E1285FE-1302-DBFA-86C1-ABFF539D859E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6E9DC5C-3296-7FA3-B748-51057DA360D4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D288330-2E0B-1E54-CAFB-3DDF604EB124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D1064C7-F880-7EB4-A3EA-9523600BF057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C1CC41C-6A29-314E-0BED-D85A53BAE242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490919F-1BC6-30B0-3CC3-AACFC18D8E34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4056A67-0F3E-CCFD-1313-4314C3E98A39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DC0A052-F131-0668-900F-E2D887E8BA28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7C6DECB-C177-0372-6FE0-558C4FCF63CF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BD19B53-E496-8671-C74C-6C141D846981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43A368B-F01D-9853-4491-35A1A2B496A9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21EB978-58A2-7ACF-AC75-CB15306CA110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1600209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10400-1F9B-2178-775C-CA1D32E0C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黒い背景に白い文字がある&#10;&#10;自動的に生成された説明">
            <a:extLst>
              <a:ext uri="{FF2B5EF4-FFF2-40B4-BE49-F238E27FC236}">
                <a16:creationId xmlns:a16="http://schemas.microsoft.com/office/drawing/2014/main" id="{ABF533C1-56D9-D6E3-656F-34087EA52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2765" y="-3125432"/>
            <a:ext cx="718474" cy="71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F997DE5-779D-801B-3049-BC1037E0D76E}"/>
              </a:ext>
            </a:extLst>
          </p:cNvPr>
          <p:cNvSpPr txBox="1"/>
          <p:nvPr/>
        </p:nvSpPr>
        <p:spPr>
          <a:xfrm>
            <a:off x="10346667" y="1145316"/>
            <a:ext cx="820551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800" b="1" dirty="0"/>
              <a:t>Team</a:t>
            </a:r>
            <a:r>
              <a:rPr kumimoji="1" lang="ja-JP" altLang="en-US" sz="10800" b="1" dirty="0"/>
              <a:t> </a:t>
            </a:r>
            <a:r>
              <a:rPr kumimoji="1" lang="en-US" altLang="ja-JP" sz="10800" b="1" dirty="0"/>
              <a:t>Ethical</a:t>
            </a:r>
            <a:endParaRPr kumimoji="1" lang="ja-JP" altLang="en-US" sz="108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603E626-7F4E-6EBA-2029-4BB03FEE1F1D}"/>
              </a:ext>
            </a:extLst>
          </p:cNvPr>
          <p:cNvSpPr txBox="1"/>
          <p:nvPr/>
        </p:nvSpPr>
        <p:spPr>
          <a:xfrm>
            <a:off x="7175639" y="0"/>
            <a:ext cx="145475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b="1" dirty="0"/>
              <a:t>ホーセーイノベーションクラブ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4B07D2C-B9B1-08CE-6B1E-28C60E130BA5}"/>
              </a:ext>
            </a:extLst>
          </p:cNvPr>
          <p:cNvSpPr txBox="1"/>
          <p:nvPr/>
        </p:nvSpPr>
        <p:spPr>
          <a:xfrm>
            <a:off x="1825040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活動の目的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B68692D-5883-E3EF-5017-B97BA73E5D9A}"/>
              </a:ext>
            </a:extLst>
          </p:cNvPr>
          <p:cNvSpPr txBox="1"/>
          <p:nvPr/>
        </p:nvSpPr>
        <p:spPr>
          <a:xfrm>
            <a:off x="1825040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05A831A-A544-FC5B-DD49-4CDFC552F1AE}"/>
              </a:ext>
            </a:extLst>
          </p:cNvPr>
          <p:cNvSpPr txBox="1"/>
          <p:nvPr/>
        </p:nvSpPr>
        <p:spPr>
          <a:xfrm>
            <a:off x="1825040" y="12456105"/>
            <a:ext cx="78021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活動で見込める効果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14418D8-4C98-4D2E-EC94-8532E0258C9B}"/>
              </a:ext>
            </a:extLst>
          </p:cNvPr>
          <p:cNvSpPr txBox="1"/>
          <p:nvPr/>
        </p:nvSpPr>
        <p:spPr>
          <a:xfrm>
            <a:off x="1825040" y="1356410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C1A7910-730A-B5F6-950D-1A22A11A2B7B}"/>
              </a:ext>
            </a:extLst>
          </p:cNvPr>
          <p:cNvSpPr txBox="1"/>
          <p:nvPr/>
        </p:nvSpPr>
        <p:spPr>
          <a:xfrm>
            <a:off x="1825040" y="21781735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今年度取り組んだ活動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11EA333-C11A-175D-3578-728BAF12B4A8}"/>
              </a:ext>
            </a:extLst>
          </p:cNvPr>
          <p:cNvSpPr txBox="1"/>
          <p:nvPr/>
        </p:nvSpPr>
        <p:spPr>
          <a:xfrm>
            <a:off x="1825040" y="22889731"/>
            <a:ext cx="11501867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984A903-7B00-DBBA-02D8-01D8830C7EB9}"/>
              </a:ext>
            </a:extLst>
          </p:cNvPr>
          <p:cNvSpPr txBox="1"/>
          <p:nvPr/>
        </p:nvSpPr>
        <p:spPr>
          <a:xfrm>
            <a:off x="15571943" y="3130475"/>
            <a:ext cx="44165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活動の成果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25429EF-3746-BFC0-2FBF-164B9AC61182}"/>
              </a:ext>
            </a:extLst>
          </p:cNvPr>
          <p:cNvSpPr txBox="1"/>
          <p:nvPr/>
        </p:nvSpPr>
        <p:spPr>
          <a:xfrm>
            <a:off x="15571943" y="4238471"/>
            <a:ext cx="11501867" cy="8217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B6BAC85-041E-D53E-E09E-0757C65C278F}"/>
              </a:ext>
            </a:extLst>
          </p:cNvPr>
          <p:cNvSpPr txBox="1"/>
          <p:nvPr/>
        </p:nvSpPr>
        <p:spPr>
          <a:xfrm>
            <a:off x="15571940" y="13564101"/>
            <a:ext cx="1150186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2019C65-7693-8318-DCB2-D489BBE33144}"/>
              </a:ext>
            </a:extLst>
          </p:cNvPr>
          <p:cNvSpPr txBox="1"/>
          <p:nvPr/>
        </p:nvSpPr>
        <p:spPr>
          <a:xfrm>
            <a:off x="16613891" y="33028810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200" dirty="0"/>
              <a:t>【</a:t>
            </a:r>
            <a:r>
              <a:rPr kumimoji="1" lang="ja-JP" altLang="en-US" sz="7200" dirty="0"/>
              <a:t>活動の様子：写真</a:t>
            </a:r>
            <a:r>
              <a:rPr kumimoji="1" lang="en-US" altLang="ja-JP" sz="7200" dirty="0"/>
              <a:t>】</a:t>
            </a:r>
            <a:endParaRPr kumimoji="1" lang="ja-JP" altLang="en-US" sz="72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1DDD8A0-678B-46B3-F615-5A3FE5829A0F}"/>
              </a:ext>
            </a:extLst>
          </p:cNvPr>
          <p:cNvSpPr/>
          <p:nvPr/>
        </p:nvSpPr>
        <p:spPr>
          <a:xfrm>
            <a:off x="16764443" y="29871466"/>
            <a:ext cx="9116860" cy="751501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753D094-A19B-A8C8-36E2-9F5F81FF3E2A}"/>
              </a:ext>
            </a:extLst>
          </p:cNvPr>
          <p:cNvSpPr txBox="1"/>
          <p:nvPr/>
        </p:nvSpPr>
        <p:spPr>
          <a:xfrm>
            <a:off x="15571940" y="12456105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目標の達成度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2C37772-A7A3-ADC4-5C31-A64C078399A7}"/>
              </a:ext>
            </a:extLst>
          </p:cNvPr>
          <p:cNvSpPr txBox="1"/>
          <p:nvPr/>
        </p:nvSpPr>
        <p:spPr>
          <a:xfrm>
            <a:off x="15571940" y="20705245"/>
            <a:ext cx="11501867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  <a:p>
            <a:r>
              <a:rPr kumimoji="1" lang="en-US" altLang="ja-JP" sz="4800" dirty="0"/>
              <a:t>――――――――――――――――――――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4A4DA5A-5702-B7D3-0C03-452B38AD34A9}"/>
              </a:ext>
            </a:extLst>
          </p:cNvPr>
          <p:cNvSpPr txBox="1"/>
          <p:nvPr/>
        </p:nvSpPr>
        <p:spPr>
          <a:xfrm>
            <a:off x="15571940" y="19597249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/>
              <a:t>今後の課題点</a:t>
            </a:r>
          </a:p>
        </p:txBody>
      </p:sp>
    </p:spTree>
    <p:extLst>
      <p:ext uri="{BB962C8B-B14F-4D97-AF65-F5344CB8AC3E}">
        <p14:creationId xmlns:p14="http://schemas.microsoft.com/office/powerpoint/2010/main" val="1865892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0.xml><?xml version="1.0" encoding="utf-8"?>
<a:theme xmlns:a="http://schemas.openxmlformats.org/drawingml/2006/main" name="9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1.xml><?xml version="1.0" encoding="utf-8"?>
<a:theme xmlns:a="http://schemas.openxmlformats.org/drawingml/2006/main" name="10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2.xml><?xml version="1.0" encoding="utf-8"?>
<a:theme xmlns:a="http://schemas.openxmlformats.org/drawingml/2006/main" name="11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3.xml><?xml version="1.0" encoding="utf-8"?>
<a:theme xmlns:a="http://schemas.openxmlformats.org/drawingml/2006/main" name="12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4.xml><?xml version="1.0" encoding="utf-8"?>
<a:theme xmlns:a="http://schemas.openxmlformats.org/drawingml/2006/main" name="13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5.xml><?xml version="1.0" encoding="utf-8"?>
<a:theme xmlns:a="http://schemas.openxmlformats.org/drawingml/2006/main" name="14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6.xml><?xml version="1.0" encoding="utf-8"?>
<a:theme xmlns:a="http://schemas.openxmlformats.org/drawingml/2006/main" name="15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7.xml><?xml version="1.0" encoding="utf-8"?>
<a:theme xmlns:a="http://schemas.openxmlformats.org/drawingml/2006/main" name="16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8.xml><?xml version="1.0" encoding="utf-8"?>
<a:theme xmlns:a="http://schemas.openxmlformats.org/drawingml/2006/main" name="17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9.xml><?xml version="1.0" encoding="utf-8"?>
<a:theme xmlns:a="http://schemas.openxmlformats.org/drawingml/2006/main" name="18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0.xml><?xml version="1.0" encoding="utf-8"?>
<a:theme xmlns:a="http://schemas.openxmlformats.org/drawingml/2006/main" name="19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1.xml><?xml version="1.0" encoding="utf-8"?>
<a:theme xmlns:a="http://schemas.openxmlformats.org/drawingml/2006/main" name="20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3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4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5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7.xml><?xml version="1.0" encoding="utf-8"?>
<a:theme xmlns:a="http://schemas.openxmlformats.org/drawingml/2006/main" name="6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8.xml><?xml version="1.0" encoding="utf-8"?>
<a:theme xmlns:a="http://schemas.openxmlformats.org/drawingml/2006/main" name="7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9.xml><?xml version="1.0" encoding="utf-8"?>
<a:theme xmlns:a="http://schemas.openxmlformats.org/drawingml/2006/main" name="8_Office テーマ">
  <a:themeElements>
    <a:clrScheme name="ユーザー定義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2D050"/>
      </a:accent1>
      <a:accent2>
        <a:srgbClr val="01AF79"/>
      </a:accent2>
      <a:accent3>
        <a:srgbClr val="EB3D3D"/>
      </a:accent3>
      <a:accent4>
        <a:srgbClr val="E97132"/>
      </a:accent4>
      <a:accent5>
        <a:srgbClr val="A62C2C"/>
      </a:accent5>
      <a:accent6>
        <a:srgbClr val="8ABCB8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中間報告会　ポスターセッション　フォーマット</Template>
  <TotalTime>54</TotalTime>
  <Words>2179</Words>
  <Application>Microsoft Office PowerPoint</Application>
  <PresentationFormat>ユーザー設定</PresentationFormat>
  <Paragraphs>1728</Paragraphs>
  <Slides>21</Slides>
  <Notes>21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21</vt:i4>
      </vt:variant>
      <vt:variant>
        <vt:lpstr>スライド タイトル</vt:lpstr>
      </vt:variant>
      <vt:variant>
        <vt:i4>21</vt:i4>
      </vt:variant>
    </vt:vector>
  </HeadingPairs>
  <TitlesOfParts>
    <vt:vector size="45" baseType="lpstr">
      <vt:lpstr>游ゴシック</vt:lpstr>
      <vt:lpstr>Aptos</vt:lpstr>
      <vt:lpstr>Arial</vt:lpstr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13_Office テーマ</vt:lpstr>
      <vt:lpstr>14_Office テーマ</vt:lpstr>
      <vt:lpstr>15_Office テーマ</vt:lpstr>
      <vt:lpstr>16_Office テーマ</vt:lpstr>
      <vt:lpstr>17_Office テーマ</vt:lpstr>
      <vt:lpstr>18_Office テーマ</vt:lpstr>
      <vt:lpstr>19_Office テーマ</vt:lpstr>
      <vt:lpstr>20_Office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爽真 鈴木</dc:creator>
  <cp:lastModifiedBy>爽真 鈴木</cp:lastModifiedBy>
  <cp:revision>1</cp:revision>
  <dcterms:created xsi:type="dcterms:W3CDTF">2026-01-22T03:31:32Z</dcterms:created>
  <dcterms:modified xsi:type="dcterms:W3CDTF">2026-01-29T04:18:00Z</dcterms:modified>
</cp:coreProperties>
</file>