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guide id="3" pos="3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00" d="100"/>
          <a:sy n="100" d="100"/>
        </p:scale>
        <p:origin x="1416" y="-42"/>
      </p:cViewPr>
      <p:guideLst>
        <p:guide orient="horz" pos="3120"/>
        <p:guide pos="2160"/>
        <p:guide pos="30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2028045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368100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1861300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355073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2146128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738599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3068494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1744540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1931569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381412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15407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0445D33C-D53E-4031-BFFF-C5EF85BDAB9D}" type="datetimeFigureOut">
              <a:rPr kumimoji="1" lang="ja-JP" altLang="en-US" smtClean="0"/>
              <a:t>2018/12/5</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3363432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38"/>
          <p:cNvSpPr txBox="1"/>
          <p:nvPr/>
        </p:nvSpPr>
        <p:spPr>
          <a:xfrm>
            <a:off x="3320966" y="9505360"/>
            <a:ext cx="3348394" cy="272176"/>
          </a:xfrm>
          <a:prstGeom prst="rect">
            <a:avLst/>
          </a:prstGeom>
          <a:noFill/>
        </p:spPr>
        <p:txBody>
          <a:bodyPr wrap="square" lIns="101903" tIns="50952" rIns="101903" bIns="50952" rtlCol="0">
            <a:spAutoFit/>
          </a:bodyPr>
          <a:lstStyle/>
          <a:p>
            <a:pPr algn="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法政</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大学キャリアセンター</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小金井事務課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 name="グループ化 3"/>
          <p:cNvGrpSpPr/>
          <p:nvPr/>
        </p:nvGrpSpPr>
        <p:grpSpPr>
          <a:xfrm>
            <a:off x="260648" y="253757"/>
            <a:ext cx="6309299" cy="882819"/>
            <a:chOff x="-4203848" y="207523"/>
            <a:chExt cx="1738120" cy="882819"/>
          </a:xfrm>
        </p:grpSpPr>
        <p:sp>
          <p:nvSpPr>
            <p:cNvPr id="64" name="正方形/長方形 63"/>
            <p:cNvSpPr/>
            <p:nvPr/>
          </p:nvSpPr>
          <p:spPr>
            <a:xfrm>
              <a:off x="-4164705" y="345775"/>
              <a:ext cx="1698977" cy="744567"/>
            </a:xfrm>
            <a:prstGeom prst="rect">
              <a:avLst/>
            </a:prstGeom>
            <a:noFill/>
            <a:ln w="57150">
              <a:solidFill>
                <a:schemeClr val="accent5">
                  <a:lumMod val="60000"/>
                  <a:lumOff val="40000"/>
                </a:schemeClr>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65" name="正方形/長方形 64"/>
            <p:cNvSpPr/>
            <p:nvPr/>
          </p:nvSpPr>
          <p:spPr>
            <a:xfrm>
              <a:off x="-4203848" y="207523"/>
              <a:ext cx="1698977" cy="744567"/>
            </a:xfrm>
            <a:prstGeom prst="rect">
              <a:avLst/>
            </a:prstGeom>
            <a:noFill/>
            <a:ln w="38100">
              <a:solidFill>
                <a:schemeClr val="accent6">
                  <a:lumMod val="60000"/>
                  <a:lumOff val="40000"/>
                </a:schemeClr>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66" name="正方形/長方形 65"/>
            <p:cNvSpPr/>
            <p:nvPr/>
          </p:nvSpPr>
          <p:spPr>
            <a:xfrm>
              <a:off x="-4184692" y="277498"/>
              <a:ext cx="1698977" cy="744567"/>
            </a:xfrm>
            <a:prstGeom prst="rect">
              <a:avLst/>
            </a:prstGeom>
            <a:noFill/>
            <a:ln w="38100">
              <a:solidFill>
                <a:schemeClr val="bg1">
                  <a:lumMod val="85000"/>
                </a:schemeClr>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grpSp>
      <p:sp>
        <p:nvSpPr>
          <p:cNvPr id="98" name="正方形/長方形 97"/>
          <p:cNvSpPr/>
          <p:nvPr/>
        </p:nvSpPr>
        <p:spPr>
          <a:xfrm>
            <a:off x="64381" y="65313"/>
            <a:ext cx="6741368" cy="9771017"/>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テキスト ボックス 98"/>
          <p:cNvSpPr txBox="1"/>
          <p:nvPr/>
        </p:nvSpPr>
        <p:spPr>
          <a:xfrm>
            <a:off x="260647" y="1208584"/>
            <a:ext cx="6264697" cy="41549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①</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強み</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企業での活躍イメージにつながる行動特性、自分らしい個性が伝わるよう</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表現を</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意識しましょ</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う</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。その理由や自分の思い・考えについても書きましょう</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620688" y="407785"/>
            <a:ext cx="4119965" cy="584775"/>
          </a:xfrm>
          <a:prstGeom prst="rect">
            <a:avLst/>
          </a:prstGeom>
        </p:spPr>
        <p:txBody>
          <a:bodyPr wrap="square">
            <a:spAutoFit/>
          </a:bodyPr>
          <a:lstStyle/>
          <a:p>
            <a:pPr lvl="0"/>
            <a:r>
              <a:rPr lang="ja-JP" altLang="en-US" sz="3200" b="1" smtClean="0">
                <a:solidFill>
                  <a:srgbClr val="9BBB59">
                    <a:lumMod val="50000"/>
                  </a:srgbClr>
                </a:solidFill>
                <a:latin typeface="Meiryo UI" panose="020B0604030504040204" pitchFamily="50" charset="-128"/>
                <a:ea typeface="Meiryo UI" panose="020B0604030504040204" pitchFamily="50" charset="-128"/>
                <a:cs typeface="Meiryo UI" panose="020B0604030504040204" pitchFamily="50" charset="-128"/>
              </a:rPr>
              <a:t>自己ＰＲ ワークシート</a:t>
            </a:r>
            <a:endParaRPr lang="en-US" altLang="ja-JP" sz="3200" b="1" dirty="0">
              <a:solidFill>
                <a:srgbClr val="9BBB59">
                  <a:lumMod val="50000"/>
                </a:srgb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330183" y="1624082"/>
            <a:ext cx="6196304" cy="9144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260648" y="2720752"/>
            <a:ext cx="6030973" cy="25391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②</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目標・課題</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どんな目標・課題がありましたか。その背景や取り組んだ理由も書きましょう。</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340415" y="2962037"/>
            <a:ext cx="6172516" cy="112686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32656" y="4448943"/>
            <a:ext cx="6172516" cy="17484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32656" y="8303259"/>
            <a:ext cx="6172516" cy="11338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332656" y="6753200"/>
            <a:ext cx="6172516" cy="117085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260648" y="4195028"/>
            <a:ext cx="6030973" cy="25391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③</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行動</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目標達成や課題解決のためにどのような行動や工夫をしたか具体的に書きましょう。</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260648" y="6337702"/>
            <a:ext cx="6236747" cy="41549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④</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結果・成果</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結果・成果を客観的かつ具体的に書きましょう（数値や客観的な評価なども記載</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すると伝わりやすくなります）。</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260648" y="8049344"/>
            <a:ext cx="6030973" cy="25391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⑤</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活かせる</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こと</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その強み・能力・経験を</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050" smtClean="0">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050" smtClean="0">
                <a:latin typeface="メイリオ" panose="020B0604030504040204" pitchFamily="50" charset="-128"/>
                <a:ea typeface="メイリオ" panose="020B0604030504040204" pitchFamily="50" charset="-128"/>
                <a:cs typeface="メイリオ" panose="020B0604030504040204" pitchFamily="50" charset="-128"/>
              </a:rPr>
              <a:t>どう</a:t>
            </a:r>
            <a:r>
              <a:rPr lang="ja-JP" altLang="en-US" sz="1050">
                <a:latin typeface="メイリオ" panose="020B0604030504040204" pitchFamily="50" charset="-128"/>
                <a:ea typeface="メイリオ" panose="020B0604030504040204" pitchFamily="50" charset="-128"/>
                <a:cs typeface="メイリオ" panose="020B0604030504040204" pitchFamily="50" charset="-128"/>
              </a:rPr>
              <a:t>活</a:t>
            </a:r>
            <a:r>
              <a:rPr lang="ja-JP" altLang="en-US" sz="1050" smtClean="0">
                <a:latin typeface="メイリオ" panose="020B0604030504040204" pitchFamily="50" charset="-128"/>
                <a:ea typeface="メイリオ" panose="020B0604030504040204" pitchFamily="50" charset="-128"/>
                <a:cs typeface="メイリオ" panose="020B0604030504040204" pitchFamily="50" charset="-128"/>
              </a:rPr>
              <a:t>かせる</a:t>
            </a:r>
            <a:r>
              <a:rPr lang="ja-JP" altLang="en-US" sz="1050">
                <a:latin typeface="メイリオ" panose="020B0604030504040204" pitchFamily="50" charset="-128"/>
                <a:ea typeface="メイリオ" panose="020B0604030504040204" pitchFamily="50" charset="-128"/>
                <a:cs typeface="メイリオ" panose="020B0604030504040204" pitchFamily="50" charset="-128"/>
              </a:rPr>
              <a:t>か</a:t>
            </a:r>
            <a:r>
              <a:rPr lang="ja-JP" altLang="en-US" sz="1050" smtClean="0">
                <a:latin typeface="メイリオ" panose="020B0604030504040204" pitchFamily="50" charset="-128"/>
                <a:ea typeface="メイリオ" panose="020B0604030504040204" pitchFamily="50" charset="-128"/>
                <a:cs typeface="メイリオ" panose="020B0604030504040204" pitchFamily="50" charset="-128"/>
              </a:rPr>
              <a:t>書きましょう</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366076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816</TotalTime>
  <Words>148</Words>
  <Application>Microsoft Office PowerPoint</Application>
  <PresentationFormat>A4 210 x 297 mm</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h_160376</dc:creator>
  <cp:lastModifiedBy>h_180571</cp:lastModifiedBy>
  <cp:revision>66</cp:revision>
  <cp:lastPrinted>2018-11-20T01:32:48Z</cp:lastPrinted>
  <dcterms:created xsi:type="dcterms:W3CDTF">2017-07-20T01:00:36Z</dcterms:created>
  <dcterms:modified xsi:type="dcterms:W3CDTF">2018-12-05T09:22:59Z</dcterms:modified>
</cp:coreProperties>
</file>