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guide id="3" pos="3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100" d="100"/>
          <a:sy n="100" d="100"/>
        </p:scale>
        <p:origin x="1416" y="72"/>
      </p:cViewPr>
      <p:guideLst>
        <p:guide orient="horz" pos="3120"/>
        <p:guide pos="2160"/>
        <p:guide pos="30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202804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68100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861300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55073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214612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738599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068494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74454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93156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81412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445D33C-D53E-4031-BFFF-C5EF85BDAB9D}" type="datetimeFigureOut">
              <a:rPr kumimoji="1" lang="ja-JP" altLang="en-US" smtClean="0"/>
              <a:t>2018/12/5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1540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0445D33C-D53E-4031-BFFF-C5EF85BDAB9D}" type="datetimeFigureOut">
              <a:rPr kumimoji="1" lang="ja-JP" altLang="en-US" smtClean="0"/>
              <a:t>2018/12/5</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1EB6A2F3-DA45-49BB-A20B-42DF0FCD898A}" type="slidenum">
              <a:rPr kumimoji="1" lang="ja-JP" altLang="en-US" smtClean="0"/>
              <a:t>‹#›</a:t>
            </a:fld>
            <a:endParaRPr kumimoji="1" lang="ja-JP" altLang="en-US"/>
          </a:p>
        </p:txBody>
      </p:sp>
    </p:spTree>
    <p:extLst>
      <p:ext uri="{BB962C8B-B14F-4D97-AF65-F5344CB8AC3E}">
        <p14:creationId xmlns:p14="http://schemas.microsoft.com/office/powerpoint/2010/main" val="336343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テキスト ボックス 38"/>
          <p:cNvSpPr txBox="1"/>
          <p:nvPr/>
        </p:nvSpPr>
        <p:spPr>
          <a:xfrm>
            <a:off x="3320966" y="9505360"/>
            <a:ext cx="3348394" cy="272176"/>
          </a:xfrm>
          <a:prstGeom prst="rect">
            <a:avLst/>
          </a:prstGeom>
          <a:noFill/>
        </p:spPr>
        <p:txBody>
          <a:bodyPr wrap="square" lIns="101903" tIns="50952" rIns="101903" bIns="50952" rtlCol="0">
            <a:spAutoFit/>
          </a:bodyPr>
          <a:lstStyle/>
          <a:p>
            <a:pPr algn="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法政</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大学キャリアセンター</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小金井事務課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340433" y="253757"/>
            <a:ext cx="6309299" cy="882819"/>
            <a:chOff x="-4203848" y="207523"/>
            <a:chExt cx="1738120" cy="882819"/>
          </a:xfrm>
        </p:grpSpPr>
        <p:sp>
          <p:nvSpPr>
            <p:cNvPr id="64" name="正方形/長方形 63"/>
            <p:cNvSpPr/>
            <p:nvPr/>
          </p:nvSpPr>
          <p:spPr>
            <a:xfrm>
              <a:off x="-4164705" y="345775"/>
              <a:ext cx="1698977" cy="744567"/>
            </a:xfrm>
            <a:prstGeom prst="rect">
              <a:avLst/>
            </a:prstGeom>
            <a:noFill/>
            <a:ln w="57150">
              <a:solidFill>
                <a:schemeClr val="accent5">
                  <a:lumMod val="60000"/>
                  <a:lumOff val="40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65" name="正方形/長方形 64"/>
            <p:cNvSpPr/>
            <p:nvPr/>
          </p:nvSpPr>
          <p:spPr>
            <a:xfrm>
              <a:off x="-4203848" y="207523"/>
              <a:ext cx="1698977" cy="744567"/>
            </a:xfrm>
            <a:prstGeom prst="rect">
              <a:avLst/>
            </a:prstGeom>
            <a:noFill/>
            <a:ln w="38100">
              <a:solidFill>
                <a:schemeClr val="accent6">
                  <a:lumMod val="60000"/>
                  <a:lumOff val="40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66" name="正方形/長方形 65"/>
            <p:cNvSpPr/>
            <p:nvPr/>
          </p:nvSpPr>
          <p:spPr>
            <a:xfrm>
              <a:off x="-4184692" y="277498"/>
              <a:ext cx="1698977" cy="744567"/>
            </a:xfrm>
            <a:prstGeom prst="rect">
              <a:avLst/>
            </a:prstGeom>
            <a:noFill/>
            <a:ln w="38100">
              <a:solidFill>
                <a:schemeClr val="bg1">
                  <a:lumMod val="85000"/>
                </a:schemeClr>
              </a:solidFill>
              <a:prstDash val="solid"/>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grpSp>
      <p:sp>
        <p:nvSpPr>
          <p:cNvPr id="98" name="正方形/長方形 97"/>
          <p:cNvSpPr/>
          <p:nvPr/>
        </p:nvSpPr>
        <p:spPr>
          <a:xfrm>
            <a:off x="64381" y="65313"/>
            <a:ext cx="6741368" cy="9771017"/>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260648" y="1280592"/>
            <a:ext cx="6066154" cy="70788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① 仕事を通じてどんなことを実現したいか書きましょう（就職</a:t>
            </a:r>
            <a:r>
              <a:rPr lang="ja-JP" altLang="en-US" sz="1050" smtClean="0">
                <a:latin typeface="メイリオ" panose="020B0604030504040204" pitchFamily="50" charset="-128"/>
                <a:ea typeface="メイリオ" panose="020B0604030504040204" pitchFamily="50" charset="-128"/>
                <a:cs typeface="メイリオ" panose="020B0604030504040204" pitchFamily="50" charset="-128"/>
              </a:rPr>
              <a:t>活動の軸）。</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・どんなターゲットに向けてどのような価値を提供したいか</a:t>
            </a:r>
            <a:endPar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・世の中に対してどんな役割を果たしたいか</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・どのように社会貢献したいか </a:t>
            </a:r>
            <a:endPar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620688" y="407785"/>
            <a:ext cx="4119965" cy="584775"/>
          </a:xfrm>
          <a:prstGeom prst="rect">
            <a:avLst/>
          </a:prstGeom>
        </p:spPr>
        <p:txBody>
          <a:bodyPr wrap="square">
            <a:spAutoFit/>
          </a:bodyPr>
          <a:lstStyle/>
          <a:p>
            <a:pPr lvl="0"/>
            <a:r>
              <a:rPr lang="ja-JP" altLang="en-US" sz="3200" b="1" smtClean="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rPr>
              <a:t>志望動機 ワークシート</a:t>
            </a:r>
            <a:endParaRPr lang="en-US" altLang="ja-JP" sz="3200" b="1" dirty="0">
              <a:solidFill>
                <a:srgbClr val="9BBB59">
                  <a:lumMod val="50000"/>
                </a:srgb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32656" y="3296816"/>
            <a:ext cx="6172516" cy="83702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260648" y="3042900"/>
            <a:ext cx="603097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② ①のような考えに至った理由やなぜこの業界を選んだのか書きましょう。</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332656" y="2007816"/>
            <a:ext cx="6172516" cy="85695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32656" y="4936450"/>
            <a:ext cx="6140446" cy="167273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32656" y="6969224"/>
            <a:ext cx="6172516" cy="10801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32656" y="8424680"/>
            <a:ext cx="6172516" cy="9928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260648" y="4260503"/>
            <a:ext cx="6095204" cy="692497"/>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③ なぜこの企業を選んだのか書きましょう。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会社のこだわりと自分のこだわりが一致する点はどこか</a:t>
            </a:r>
            <a:endParaRPr lang="en-US" altLang="ja-JP" sz="95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・他社と差別化されて</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いる点、独自の特徴はあるか</a:t>
            </a:r>
            <a:endPar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9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50" dirty="0">
                <a:latin typeface="メイリオ" panose="020B0604030504040204" pitchFamily="50" charset="-128"/>
                <a:ea typeface="メイリオ" panose="020B0604030504040204" pitchFamily="50" charset="-128"/>
                <a:cs typeface="メイリオ" panose="020B0604030504040204" pitchFamily="50" charset="-128"/>
              </a:rPr>
              <a:t>自分の背景・経験と</a:t>
            </a: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の接点やつながりはあるか</a:t>
            </a:r>
            <a:endPar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260648" y="6715308"/>
            <a:ext cx="603097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④ 応募企業・職種</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活</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かせる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自分</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の強み（知識・能力・経験など）を書きましょう。</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260648" y="8155468"/>
            <a:ext cx="6013743" cy="25391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⑤ 入社後のビジョン（仕事に取り組む姿勢・実現したいこと）を書きましょう。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2366076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826</TotalTime>
  <Words>140</Words>
  <Application>Microsoft Office PowerPoint</Application>
  <PresentationFormat>A4 210 x 297 mm</PresentationFormat>
  <Paragraphs>13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h_160376</dc:creator>
  <cp:lastModifiedBy>h_180571</cp:lastModifiedBy>
  <cp:revision>65</cp:revision>
  <cp:lastPrinted>2018-12-05T09:23:57Z</cp:lastPrinted>
  <dcterms:created xsi:type="dcterms:W3CDTF">2017-07-20T01:00:36Z</dcterms:created>
  <dcterms:modified xsi:type="dcterms:W3CDTF">2018-12-05T09:27:00Z</dcterms:modified>
</cp:coreProperties>
</file>