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  <p15:guide id="3" pos="3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416" y="-3042"/>
      </p:cViewPr>
      <p:guideLst>
        <p:guide orient="horz" pos="3120"/>
        <p:guide pos="2160"/>
        <p:guide pos="3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04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0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0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73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2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59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49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54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56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12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5D33C-D53E-4031-BFFF-C5EF85BDAB9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6A2F3-DA45-49BB-A20B-42DF0FCD89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43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/>
          <p:cNvSpPr txBox="1"/>
          <p:nvPr/>
        </p:nvSpPr>
        <p:spPr>
          <a:xfrm>
            <a:off x="3320966" y="9505360"/>
            <a:ext cx="3348394" cy="272176"/>
          </a:xfrm>
          <a:prstGeom prst="rect">
            <a:avLst/>
          </a:prstGeom>
          <a:noFill/>
        </p:spPr>
        <p:txBody>
          <a:bodyPr wrap="square" lIns="101903" tIns="50952" rIns="101903" bIns="50952" rtlCol="0">
            <a:spAutoFit/>
          </a:bodyPr>
          <a:lstStyle/>
          <a:p>
            <a:pPr algn="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法政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大学キャリアセンター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小金井事務課　　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60648" y="253757"/>
            <a:ext cx="6309299" cy="882819"/>
            <a:chOff x="-4203848" y="207523"/>
            <a:chExt cx="1738120" cy="882819"/>
          </a:xfrm>
        </p:grpSpPr>
        <p:sp>
          <p:nvSpPr>
            <p:cNvPr id="64" name="正方形/長方形 63"/>
            <p:cNvSpPr/>
            <p:nvPr/>
          </p:nvSpPr>
          <p:spPr>
            <a:xfrm>
              <a:off x="-4164705" y="345775"/>
              <a:ext cx="1698977" cy="744567"/>
            </a:xfrm>
            <a:prstGeom prst="rect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-4203848" y="207523"/>
              <a:ext cx="1698977" cy="744567"/>
            </a:xfrm>
            <a:prstGeom prst="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-4184692" y="277498"/>
              <a:ext cx="1698977" cy="744567"/>
            </a:xfrm>
            <a:prstGeom prst="rect">
              <a:avLst/>
            </a:prstGeom>
            <a:noFill/>
            <a:ln w="381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8" name="正方形/長方形 97"/>
          <p:cNvSpPr/>
          <p:nvPr/>
        </p:nvSpPr>
        <p:spPr>
          <a:xfrm>
            <a:off x="64381" y="65313"/>
            <a:ext cx="6741368" cy="9771017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260647" y="1242700"/>
            <a:ext cx="6264697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頑張ったこと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何を頑張ったのか、具体的に書きましょう。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74156" y="458887"/>
            <a:ext cx="5807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800" b="1" dirty="0" smtClean="0">
                <a:solidFill>
                  <a:srgbClr val="9BBB59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学生時代に</a:t>
            </a:r>
            <a:r>
              <a:rPr lang="ja-JP" altLang="en-US" sz="2800" b="1" smtClean="0">
                <a:solidFill>
                  <a:srgbClr val="9BBB59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頑張ったこと ワークシート</a:t>
            </a:r>
            <a:endParaRPr lang="en-US" altLang="ja-JP" sz="2800" b="1" dirty="0">
              <a:solidFill>
                <a:srgbClr val="9BBB59">
                  <a:lumMod val="5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0648" y="2250812"/>
            <a:ext cx="60309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背景・動機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なぜ頑張ろうと思った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、そこに至る背景や動機を書きましょう。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52828" y="1496616"/>
            <a:ext cx="6172516" cy="6672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6339" y="3296816"/>
            <a:ext cx="60309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目標・課題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どんな目標に挑戦したのか、どのよう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解決したかったか書きましょう。  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0648" y="6985774"/>
            <a:ext cx="6236747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結果・成果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結果・成果を客観的かつ具体的に書きましょう（周囲にどのような影響を与えたか、　　　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数値や客観的な評価なども記載すると伝わりやすくなります）。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0648" y="8337376"/>
            <a:ext cx="6030973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⑦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学び・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成長・企業に活かせること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そこから学んだこと、または、どのように成長した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書きましょう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希望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r>
              <a:rPr lang="ja-JP" altLang="en-US" sz="105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05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</a:t>
            </a:r>
            <a:r>
              <a:rPr lang="ja-JP" altLang="en-US"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</a:t>
            </a:r>
            <a:r>
              <a:rPr lang="ja-JP" altLang="en-US" sz="105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かせる</a:t>
            </a:r>
            <a:r>
              <a:rPr lang="ja-JP" altLang="en-US"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</a:t>
            </a:r>
            <a:r>
              <a:rPr lang="ja-JP" altLang="en-US" sz="105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書きましょう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  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6339" y="5923220"/>
            <a:ext cx="60309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</a:t>
            </a:r>
            <a:r>
              <a:rPr lang="en-US" altLang="ja-JP" sz="105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困難・試練・挫折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それがどのように困難だったか書きましょう。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52828" y="6177136"/>
            <a:ext cx="6172516" cy="6672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52828" y="3565682"/>
            <a:ext cx="6172516" cy="6672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352828" y="4592960"/>
            <a:ext cx="6172516" cy="117129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352828" y="7401272"/>
            <a:ext cx="6172516" cy="8086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352828" y="8750258"/>
            <a:ext cx="6172516" cy="6672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06339" y="4339044"/>
            <a:ext cx="60309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行動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どのように取り組んだか具体的に書きましょう。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52828" y="2504728"/>
            <a:ext cx="6172516" cy="6672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60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158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h_160376</dc:creator>
  <cp:lastModifiedBy>h_180571</cp:lastModifiedBy>
  <cp:revision>83</cp:revision>
  <cp:lastPrinted>2018-11-20T01:48:06Z</cp:lastPrinted>
  <dcterms:created xsi:type="dcterms:W3CDTF">2017-07-20T01:00:36Z</dcterms:created>
  <dcterms:modified xsi:type="dcterms:W3CDTF">2018-12-05T09:21:58Z</dcterms:modified>
</cp:coreProperties>
</file>