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85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1E82C-EFEA-4083-B1E3-AC10183BB50A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E5EF2-6CDF-47CD-9470-6CCB586880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80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E5EF2-6CDF-47CD-9470-6CCB586880C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02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842942"/>
              </p:ext>
            </p:extLst>
          </p:nvPr>
        </p:nvGraphicFramePr>
        <p:xfrm>
          <a:off x="245592" y="947629"/>
          <a:ext cx="6961505" cy="416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7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5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測定時間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場所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高さ</a:t>
                      </a:r>
                      <a:endParaRPr kumimoji="1" lang="en-US" altLang="ja-JP" sz="900" dirty="0"/>
                    </a:p>
                    <a:p>
                      <a:pPr algn="ctr"/>
                      <a:r>
                        <a:rPr kumimoji="1" lang="en-US" altLang="ja-JP" sz="900" dirty="0"/>
                        <a:t>(cm)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放射線量</a:t>
                      </a:r>
                      <a:br>
                        <a:rPr kumimoji="1" lang="en-US" altLang="ja-JP" sz="900" dirty="0"/>
                      </a:br>
                      <a:r>
                        <a:rPr kumimoji="1" lang="en-US" altLang="ja-JP" sz="900" dirty="0"/>
                        <a:t>(</a:t>
                      </a:r>
                      <a:r>
                        <a:rPr kumimoji="1" lang="en-US" altLang="ja-JP" sz="900" dirty="0" err="1"/>
                        <a:t>μSv</a:t>
                      </a:r>
                      <a:r>
                        <a:rPr kumimoji="1" lang="en-US" altLang="ja-JP" sz="900" dirty="0"/>
                        <a:t>/h)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10:15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11:35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守衛所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0.11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0.12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レンガ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</a:t>
                      </a:r>
                      <a:r>
                        <a:rPr kumimoji="1" lang="ja-JP" altLang="en-US" sz="900" dirty="0"/>
                        <a:t>号館 正面玄関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0.14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0.15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3</a:t>
                      </a:r>
                      <a:r>
                        <a:rPr kumimoji="1" lang="ja-JP" altLang="en-US" sz="900" dirty="0"/>
                        <a:t>号館 図書館前</a:t>
                      </a:r>
                      <a:r>
                        <a:rPr kumimoji="1" lang="en-US" altLang="ja-JP" sz="900" dirty="0"/>
                        <a:t>(1F)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0.14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0.15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レンガ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3</a:t>
                      </a:r>
                      <a:r>
                        <a:rPr kumimoji="1" lang="ja-JP" altLang="en-US" sz="900" dirty="0"/>
                        <a:t>号館 図書館前</a:t>
                      </a:r>
                      <a:r>
                        <a:rPr kumimoji="1" lang="en-US" altLang="ja-JP" sz="900" dirty="0"/>
                        <a:t>(2F)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0.09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0.10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レンガ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ペディンデッキ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0.08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4</a:t>
                      </a:r>
                      <a:r>
                        <a:rPr kumimoji="1" lang="ja-JP" altLang="en-US" sz="900" dirty="0"/>
                        <a:t>号館社会学部前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0.10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0.11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レンガ、モニュメント前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現代福祉学部前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0.10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0.11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レンガ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スポーツ健康学部中庭食堂前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0.11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0.12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レンガ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フットサルコート内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0.07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人工芝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バスロータリー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0.06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レンガ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経済プレイグラウンド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0.04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経済学部棟中庭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0.11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0.12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レンガ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陸上競技場外周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0.04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トラック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体育館前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0.11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レンガ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城山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馬場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0.03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サッカー場入り口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100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0.06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人工芝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51520" y="116632"/>
            <a:ext cx="4584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+mn-ea"/>
              </a:rPr>
              <a:t>法政大学</a:t>
            </a:r>
            <a:r>
              <a:rPr lang="ja-JP" altLang="en-US" sz="1200" b="1" dirty="0">
                <a:latin typeface="+mn-ea"/>
              </a:rPr>
              <a:t>多摩キャンパス　（バックグラウンドレベルの確認）</a:t>
            </a:r>
            <a:endParaRPr kumimoji="1" lang="en-US" altLang="ja-JP" sz="1200" b="1" dirty="0">
              <a:latin typeface="+mn-ea"/>
            </a:endParaRPr>
          </a:p>
          <a:p>
            <a:r>
              <a:rPr lang="ja-JP" altLang="en-US" sz="1200" b="1" dirty="0">
                <a:latin typeface="+mn-ea"/>
              </a:rPr>
              <a:t>日時 </a:t>
            </a:r>
            <a:r>
              <a:rPr lang="en-US" altLang="ja-JP" sz="1200" b="1" dirty="0">
                <a:latin typeface="+mn-ea"/>
              </a:rPr>
              <a:t>: 2019</a:t>
            </a:r>
            <a:r>
              <a:rPr lang="ja-JP" altLang="en-US" sz="1200" b="1" dirty="0">
                <a:latin typeface="+mn-ea"/>
              </a:rPr>
              <a:t>年</a:t>
            </a:r>
            <a:r>
              <a:rPr lang="en-US" altLang="ja-JP" sz="1200" b="1" dirty="0">
                <a:latin typeface="+mn-ea"/>
              </a:rPr>
              <a:t>10</a:t>
            </a:r>
            <a:r>
              <a:rPr lang="ja-JP" altLang="en-US" sz="1200" b="1" dirty="0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31</a:t>
            </a:r>
            <a:r>
              <a:rPr lang="ja-JP" altLang="en-US" sz="1200" b="1" dirty="0">
                <a:latin typeface="+mn-ea"/>
              </a:rPr>
              <a:t>日</a:t>
            </a:r>
            <a:r>
              <a:rPr lang="en-US" altLang="ja-JP" sz="1200" b="1" dirty="0">
                <a:latin typeface="+mn-ea"/>
              </a:rPr>
              <a:t>(</a:t>
            </a:r>
            <a:r>
              <a:rPr lang="ja-JP" altLang="en-US" sz="1200" b="1" dirty="0">
                <a:latin typeface="+mn-ea"/>
              </a:rPr>
              <a:t>木</a:t>
            </a:r>
            <a:r>
              <a:rPr lang="en-US" altLang="ja-JP" sz="1200" b="1" dirty="0">
                <a:latin typeface="+mn-ea"/>
              </a:rPr>
              <a:t>)</a:t>
            </a:r>
            <a:r>
              <a:rPr lang="ja-JP" altLang="en-US" sz="1200" b="1" dirty="0" err="1">
                <a:latin typeface="+mn-ea"/>
              </a:rPr>
              <a:t>、</a:t>
            </a:r>
            <a:r>
              <a:rPr lang="ja-JP" altLang="en-US" sz="1200" b="1" dirty="0">
                <a:latin typeface="+mn-ea"/>
              </a:rPr>
              <a:t>晴れ</a:t>
            </a:r>
            <a:endParaRPr kumimoji="1" lang="en-US" altLang="ja-JP" sz="1200" b="1" dirty="0">
              <a:latin typeface="+mn-ea"/>
            </a:endParaRPr>
          </a:p>
          <a:p>
            <a:r>
              <a:rPr lang="ja-JP" altLang="en-US" sz="1200" b="1" dirty="0">
                <a:latin typeface="+mn-ea"/>
              </a:rPr>
              <a:t>測定器 </a:t>
            </a:r>
            <a:r>
              <a:rPr lang="en-US" altLang="ja-JP" sz="1200" b="1" dirty="0">
                <a:latin typeface="+mn-ea"/>
              </a:rPr>
              <a:t>: ALOKA TCS-171 (</a:t>
            </a:r>
            <a:r>
              <a:rPr lang="ja-JP" altLang="en-US" sz="1200" b="1" dirty="0">
                <a:latin typeface="+mn-ea"/>
              </a:rPr>
              <a:t>自動校正を実施済み、</a:t>
            </a:r>
            <a:r>
              <a:rPr lang="en-US" altLang="ja-JP" sz="1200" b="1" dirty="0">
                <a:latin typeface="+mn-ea"/>
              </a:rPr>
              <a:t> 2019</a:t>
            </a:r>
            <a:r>
              <a:rPr lang="ja-JP" altLang="en-US" sz="1200" b="1" dirty="0">
                <a:latin typeface="+mn-ea"/>
              </a:rPr>
              <a:t>年</a:t>
            </a:r>
            <a:r>
              <a:rPr lang="en-US" altLang="ja-JP" sz="1200" b="1" dirty="0">
                <a:latin typeface="+mn-ea"/>
              </a:rPr>
              <a:t>6</a:t>
            </a:r>
            <a:r>
              <a:rPr lang="ja-JP" altLang="en-US" sz="1200" b="1" dirty="0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1</a:t>
            </a:r>
            <a:r>
              <a:rPr lang="ja-JP" altLang="en-US" sz="1200" b="1" dirty="0">
                <a:latin typeface="+mn-ea"/>
              </a:rPr>
              <a:t>日 </a:t>
            </a:r>
            <a:r>
              <a:rPr lang="en-US" altLang="ja-JP" sz="1200" b="1" dirty="0">
                <a:latin typeface="+mn-ea"/>
              </a:rPr>
              <a:t>)</a:t>
            </a:r>
          </a:p>
          <a:p>
            <a:r>
              <a:rPr kumimoji="1" lang="ja-JP" altLang="en-US" sz="1200" b="1" dirty="0">
                <a:latin typeface="+mn-ea"/>
              </a:rPr>
              <a:t>測定者 ： 法政大学イオンビーム工学研究所 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BF7546E-4CF8-429C-8527-165902EB26C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4" t="3381" r="7476"/>
          <a:stretch/>
        </p:blipFill>
        <p:spPr>
          <a:xfrm>
            <a:off x="6991697" y="1988840"/>
            <a:ext cx="1932531" cy="1512168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29B6FA4-2D6D-4425-B957-CF28D27C8C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697" y="3607306"/>
            <a:ext cx="1932531" cy="144939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299EFCC-41AC-4476-B347-D3740D1DB7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697" y="5246136"/>
            <a:ext cx="1932529" cy="144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14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407491"/>
              </p:ext>
            </p:extLst>
          </p:nvPr>
        </p:nvGraphicFramePr>
        <p:xfrm>
          <a:off x="251520" y="960130"/>
          <a:ext cx="6056556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48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測定時間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場所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高さ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en-US" altLang="ja-JP" sz="1100" dirty="0"/>
                        <a:t>(cm)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放射線量</a:t>
                      </a:r>
                      <a:br>
                        <a:rPr kumimoji="1" lang="en-US" altLang="ja-JP" sz="1100" dirty="0"/>
                      </a:br>
                      <a:r>
                        <a:rPr kumimoji="1" lang="en-US" altLang="ja-JP" sz="1100" dirty="0"/>
                        <a:t>(</a:t>
                      </a:r>
                      <a:r>
                        <a:rPr kumimoji="1" lang="en-US" altLang="ja-JP" sz="1100" dirty="0" err="1"/>
                        <a:t>μSv</a:t>
                      </a:r>
                      <a:r>
                        <a:rPr kumimoji="1" lang="en-US" altLang="ja-JP" sz="1100" dirty="0"/>
                        <a:t>/h)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2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14:00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14:58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市ヶ谷キャンパス守衛室前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0.09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0.10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石畳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56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大内山テラス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工事中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小石、池のそば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/>
                        <a:t>大内山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工事中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140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中央広場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0.06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タイル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40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富士見坂 噴水周り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0.06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0.07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富士見ゲート門（正門前）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0.05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0.06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タイル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九段校舎　別館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0.08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0.09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アスファルト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九段校舎前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0.06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0.07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一口坂校舎</a:t>
                      </a:r>
                      <a:r>
                        <a:rPr kumimoji="1" lang="ja-JP" altLang="en-US" sz="1100" baseline="0" dirty="0"/>
                        <a:t>（売店）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0.05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タイル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新一口坂校舎</a:t>
                      </a:r>
                      <a:r>
                        <a:rPr kumimoji="1" lang="ja-JP" altLang="en-US" sz="1100" baseline="0" dirty="0"/>
                        <a:t>（大学院）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0.09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タイル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法科大学院前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0.08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0.09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タイル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新見附校舎入口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0.06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0.07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タイル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大学院棟入口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0.07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タイル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田町校舎　入口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0.10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0.11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タイル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テラス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0.06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/>
                        <a:t>0.07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木製デッキ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51520" y="116632"/>
            <a:ext cx="46618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+mn-ea"/>
              </a:rPr>
              <a:t>法政大学市ヶ谷</a:t>
            </a:r>
            <a:r>
              <a:rPr lang="ja-JP" altLang="en-US" sz="1200" b="1" dirty="0">
                <a:latin typeface="+mn-ea"/>
              </a:rPr>
              <a:t>キャンパス　（バックグラウンドレベルの確認）</a:t>
            </a:r>
            <a:endParaRPr kumimoji="1" lang="en-US" altLang="ja-JP" sz="1200" b="1" dirty="0">
              <a:latin typeface="+mn-ea"/>
            </a:endParaRPr>
          </a:p>
          <a:p>
            <a:r>
              <a:rPr lang="ja-JP" altLang="en-US" sz="1200" b="1" dirty="0">
                <a:latin typeface="+mn-ea"/>
              </a:rPr>
              <a:t>日時 </a:t>
            </a:r>
            <a:r>
              <a:rPr lang="en-US" altLang="ja-JP" sz="1200" b="1" dirty="0">
                <a:latin typeface="+mn-ea"/>
              </a:rPr>
              <a:t>: 2019</a:t>
            </a:r>
            <a:r>
              <a:rPr lang="ja-JP" altLang="en-US" sz="1200" b="1" dirty="0">
                <a:latin typeface="+mn-ea"/>
              </a:rPr>
              <a:t>年</a:t>
            </a:r>
            <a:r>
              <a:rPr lang="en-US" altLang="ja-JP" sz="1200" b="1" dirty="0">
                <a:latin typeface="+mn-ea"/>
              </a:rPr>
              <a:t>10</a:t>
            </a:r>
            <a:r>
              <a:rPr lang="ja-JP" altLang="en-US" sz="1200" b="1" dirty="0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31</a:t>
            </a:r>
            <a:r>
              <a:rPr lang="ja-JP" altLang="en-US" sz="1200" b="1" dirty="0">
                <a:latin typeface="+mn-ea"/>
              </a:rPr>
              <a:t>日</a:t>
            </a:r>
            <a:r>
              <a:rPr lang="en-US" altLang="ja-JP" sz="1200" b="1" dirty="0">
                <a:latin typeface="+mn-ea"/>
              </a:rPr>
              <a:t>(</a:t>
            </a:r>
            <a:r>
              <a:rPr lang="ja-JP" altLang="en-US" sz="1200" b="1" dirty="0">
                <a:latin typeface="+mn-ea"/>
              </a:rPr>
              <a:t>木</a:t>
            </a:r>
            <a:r>
              <a:rPr lang="en-US" altLang="ja-JP" sz="1200" b="1" dirty="0">
                <a:latin typeface="+mn-ea"/>
              </a:rPr>
              <a:t>)</a:t>
            </a:r>
            <a:r>
              <a:rPr lang="ja-JP" altLang="en-US" sz="1200" b="1" dirty="0" err="1">
                <a:latin typeface="+mn-ea"/>
              </a:rPr>
              <a:t>、</a:t>
            </a:r>
            <a:r>
              <a:rPr lang="ja-JP" altLang="en-US" sz="1200" b="1" dirty="0">
                <a:latin typeface="+mn-ea"/>
              </a:rPr>
              <a:t>晴れ</a:t>
            </a:r>
            <a:endParaRPr lang="en-US" altLang="ja-JP" sz="1200" b="1" dirty="0">
              <a:latin typeface="+mn-ea"/>
            </a:endParaRPr>
          </a:p>
          <a:p>
            <a:r>
              <a:rPr lang="ja-JP" altLang="en-US" sz="1200" b="1" dirty="0">
                <a:latin typeface="+mn-ea"/>
              </a:rPr>
              <a:t>測定器 </a:t>
            </a:r>
            <a:r>
              <a:rPr lang="en-US" altLang="ja-JP" sz="1200" b="1" dirty="0">
                <a:latin typeface="+mn-ea"/>
              </a:rPr>
              <a:t>: ALOKA TCS-171 (</a:t>
            </a:r>
            <a:r>
              <a:rPr lang="ja-JP" altLang="en-US" sz="1200" b="1" dirty="0">
                <a:latin typeface="+mn-ea"/>
              </a:rPr>
              <a:t>自動校正を実施済み、</a:t>
            </a:r>
            <a:r>
              <a:rPr lang="en-US" altLang="ja-JP" sz="1200" b="1" dirty="0">
                <a:latin typeface="+mn-ea"/>
              </a:rPr>
              <a:t> 2019</a:t>
            </a:r>
            <a:r>
              <a:rPr lang="ja-JP" altLang="en-US" sz="1200" b="1" dirty="0">
                <a:latin typeface="+mn-ea"/>
              </a:rPr>
              <a:t>年</a:t>
            </a:r>
            <a:r>
              <a:rPr lang="en-US" altLang="ja-JP" sz="1200" b="1" dirty="0">
                <a:latin typeface="+mn-ea"/>
              </a:rPr>
              <a:t>6</a:t>
            </a:r>
            <a:r>
              <a:rPr lang="ja-JP" altLang="en-US" sz="1200" b="1" dirty="0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11</a:t>
            </a:r>
            <a:r>
              <a:rPr lang="ja-JP" altLang="en-US" sz="1200" b="1" dirty="0">
                <a:latin typeface="+mn-ea"/>
              </a:rPr>
              <a:t>日 </a:t>
            </a:r>
            <a:r>
              <a:rPr lang="en-US" altLang="ja-JP" sz="1200" b="1" dirty="0">
                <a:latin typeface="+mn-ea"/>
              </a:rPr>
              <a:t>)</a:t>
            </a:r>
          </a:p>
          <a:p>
            <a:r>
              <a:rPr kumimoji="1" lang="ja-JP" altLang="en-US" sz="1200" b="1" dirty="0">
                <a:latin typeface="+mn-ea"/>
              </a:rPr>
              <a:t>測定者 ： 法政大学イオンビーム工学研究所 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1C52287-5E27-496D-A4CA-0810FDB2BF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3" y="660158"/>
            <a:ext cx="2539661" cy="1904746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864BFBBF-E5BB-4C11-8FD4-1731A10664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2" y="4725144"/>
            <a:ext cx="2539661" cy="190474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5E34AB65-51FC-490D-A8E6-59165C442A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2" y="2627642"/>
            <a:ext cx="2539661" cy="190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93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269</Words>
  <Application>Microsoft Office PowerPoint</Application>
  <PresentationFormat>画面に合わせる (4:3)</PresentationFormat>
  <Paragraphs>148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</dc:creator>
  <cp:lastModifiedBy>西村　智朗</cp:lastModifiedBy>
  <cp:revision>161</cp:revision>
  <dcterms:created xsi:type="dcterms:W3CDTF">2011-07-14T04:02:59Z</dcterms:created>
  <dcterms:modified xsi:type="dcterms:W3CDTF">2019-11-01T01:38:56Z</dcterms:modified>
</cp:coreProperties>
</file>